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7" r:id="rId5"/>
    <p:sldId id="265" r:id="rId6"/>
    <p:sldId id="268" r:id="rId7"/>
    <p:sldId id="273" r:id="rId8"/>
    <p:sldId id="269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EB58C5-8336-4B1D-8F85-05747B8FF0F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220482-E1FC-4667-A1E8-909E498E8A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20482-E1FC-4667-A1E8-909E498E8A5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220482-E1FC-4667-A1E8-909E498E8A5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19D2-9A3B-478E-B182-9DFAA4517840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5B23-73ED-4409-9B34-F2E412E7DD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A04F-0520-4F76-A4A5-8BE1219CF184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09E8-D0C8-4ADC-93BD-E0676D99ACF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CA3C-41CD-4F9C-939D-000003E58703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8C862-6EE1-4BF2-B6F0-5190B9F404A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5128-723A-401F-B03B-717655C98526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E7F1-8CFC-4246-BD92-9FA48E2700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4778-E7F2-4DBC-913A-2C89F8302F54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ABDD-C3FF-4996-BB9B-EBFC709D034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4106-D1A7-41E4-9569-3D1121BF0529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C95A-DA7A-468A-886A-C17E1C37EB6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C7A1-BE82-4DE3-9CD5-7BC9F999B482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2A1A-9C46-4240-9FE4-F99F4A5A8C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73A4-8E98-4A42-A871-8596A3400A06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F652-C79F-4F8F-9EDF-9B9643F4AD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75D0-E304-4C7F-A96D-682C2E9FAA4B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D3B6-ABFF-41A5-88C4-8FA208C7EB4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8B63-8A35-47E2-B2A3-7F24ABF39FA5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BEE3-E171-496B-8278-3D42EAFB7E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4B25-293A-4EDD-85D6-437772E43A7E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68CF-6A59-41B2-B8DB-C951FA16D6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FCA207-5557-4BC5-BFA3-17ABAEB9D04B}" type="datetime1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589A1-26F3-4836-903E-FA68219DC10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424936" cy="2808312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Підсумки проведення міського конкурсу-огляду на кращий кабінет математики загальноосвітніх навчальних закладів у 2013 році</a:t>
            </a:r>
            <a:r>
              <a:rPr lang="uk-UA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:\Documents and Settings\Aida\Рабочий стол\текстуры и фоны, клипарты\Scool_objekts\scool (9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661248"/>
            <a:ext cx="20161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949280"/>
            <a:ext cx="113506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2054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66912"/>
            <a:ext cx="2664296" cy="1980078"/>
          </a:xfrm>
          <a:prstGeom prst="rect">
            <a:avLst/>
          </a:prstGeom>
          <a:noFill/>
        </p:spPr>
      </p:pic>
      <p:pic>
        <p:nvPicPr>
          <p:cNvPr id="8" name="Picture 6" descr="j033674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869160"/>
            <a:ext cx="1439863" cy="1108075"/>
          </a:xfrm>
          <a:prstGeom prst="rect">
            <a:avLst/>
          </a:prstGeom>
          <a:noFill/>
        </p:spPr>
      </p:pic>
      <p:pic>
        <p:nvPicPr>
          <p:cNvPr id="2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16632"/>
            <a:ext cx="1728192" cy="22340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96407"/>
            <a:ext cx="3600398" cy="23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221087"/>
            <a:ext cx="159908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179512" y="908720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Харківської загальноосвітньої школи № 5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err="1" smtClean="0">
                <a:solidFill>
                  <a:srgbClr val="C00000"/>
                </a:solidFill>
                <a:latin typeface="Georgia" pitchFamily="18" charset="0"/>
              </a:rPr>
              <a:t>Соколенко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Ірина Віталіївна,</a:t>
            </a:r>
            <a:endParaRPr lang="uk-UA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вищої категорії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540" y="476672"/>
            <a:ext cx="294131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95" y="4221088"/>
            <a:ext cx="3255149" cy="2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sp>
        <p:nvSpPr>
          <p:cNvPr id="12" name="Прямокутник 11"/>
          <p:cNvSpPr/>
          <p:nvPr/>
        </p:nvSpPr>
        <p:spPr>
          <a:xfrm>
            <a:off x="323528" y="836712"/>
            <a:ext cx="51845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Харківського ліцею  № 149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Юрко Володимир Анатолійович,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вищої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категорії,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учитель-методист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0" descr="D:\2013-2014\МАТЕМАТИКА\Новая папка (2)\DSC_2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40359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592288" cy="347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DSC_236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44794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 descr="D:\Мои документы\Кабінет математики\2013 Конкурс кабінетів математики\ФОТОЗВІТ\ХГ № 6\PA280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3923928" cy="294294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1"/>
            <a:ext cx="3816424" cy="293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764704"/>
            <a:ext cx="4289626" cy="2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179512" y="692696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гімназії № 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6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Зуб Алла Василівна,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вищої категорії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28021"/>
            <a:ext cx="1584175" cy="32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30722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300" y="3140968"/>
            <a:ext cx="3157637" cy="351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789040"/>
            <a:ext cx="3576382" cy="268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95536" y="69269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гімназії № 163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Горлова Тетяна Василівна,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вищої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категорії,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учитель-методист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pic>
        <p:nvPicPr>
          <p:cNvPr id="4097" name="Picture 1" descr="D:\Мои документы\Кабінет математики\2013 Конкурс кабінетів математики\ФОТОЗВІТ\ХЗОШ № 10\2013-10-28 11.46.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905408" cy="292905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89040"/>
            <a:ext cx="46186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кутник 11"/>
          <p:cNvSpPr/>
          <p:nvPr/>
        </p:nvSpPr>
        <p:spPr>
          <a:xfrm>
            <a:off x="179512" y="692696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загальноосвітньої школи № 10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err="1" smtClean="0">
                <a:solidFill>
                  <a:srgbClr val="C00000"/>
                </a:solidFill>
                <a:latin typeface="Georgia" pitchFamily="18" charset="0"/>
              </a:rPr>
              <a:t>Мілованова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Тетяна Геннадіївна,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вищої категорії,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учитель-методист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Рисунок 1" descr="Фото05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528392" cy="26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8680"/>
            <a:ext cx="3268744" cy="318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кутник 10"/>
          <p:cNvSpPr/>
          <p:nvPr/>
        </p:nvSpPr>
        <p:spPr>
          <a:xfrm>
            <a:off x="395536" y="69269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гімназії № 46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Бабенко Світлана Павлівна,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вищої категорії,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учитель-методист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477116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251520" y="620688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загальноосвітньої школи № 124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err="1" smtClean="0">
                <a:solidFill>
                  <a:srgbClr val="C00000"/>
                </a:solidFill>
                <a:latin typeface="Georgia" pitchFamily="18" charset="0"/>
              </a:rPr>
              <a:t>Котлярова</a:t>
            </a:r>
            <a:endParaRPr lang="uk-UA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Олена Миколаївна,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вищої категорії, старший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Galina\Desktop\Котлярова О.М. - уроки\1\IMG_0226.JPG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347864" y="4653136"/>
            <a:ext cx="2476750" cy="184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Galina\Desktop\Котлярова О.М. - уроки\IMG_3416.JPG"/>
          <p:cNvPicPr/>
          <p:nvPr/>
        </p:nvPicPr>
        <p:blipFill>
          <a:blip r:embed="rId4" cstate="print">
            <a:lum bright="10000"/>
          </a:blip>
          <a:srcRect l="8173" r="3119"/>
          <a:stretch>
            <a:fillRect/>
          </a:stretch>
        </p:blipFill>
        <p:spPr bwMode="auto">
          <a:xfrm>
            <a:off x="5220072" y="908720"/>
            <a:ext cx="3696420" cy="2880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Місце для вмісту 14" descr="G:\all\Котлярова О.М. - уроки\IMG_027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081837" cy="22720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077072"/>
            <a:ext cx="32642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cs typeface="Times New Roman" pitchFamily="18" charset="0"/>
              </a:rPr>
              <a:t>Диплом ІІІ ступеня: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515128-723A-401F-B03B-717655C98526}" type="datetime1">
              <a:rPr lang="ru-RU" smtClean="0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2E7F1-8CFC-4246-BD92-9FA48E27006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Picture 2" descr="D:\Мои документы\Кабінет математики\0915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946973" cy="1224136"/>
          </a:xfrm>
          <a:prstGeom prst="rect">
            <a:avLst/>
          </a:prstGeom>
          <a:noFill/>
        </p:spPr>
      </p:pic>
      <p:pic>
        <p:nvPicPr>
          <p:cNvPr id="5121" name="Picture 1" descr="D:\Мои документы\Кабінет математики\2013 Конкурс кабінетів математики\ФОТОЗВІТ\ХГ № 152\IMG_00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840426" cy="2880320"/>
          </a:xfrm>
          <a:prstGeom prst="rect">
            <a:avLst/>
          </a:prstGeom>
          <a:noFill/>
        </p:spPr>
      </p:pic>
      <p:pic>
        <p:nvPicPr>
          <p:cNvPr id="5122" name="Picture 2" descr="D:\Мои документы\Кабінет математики\2013 Конкурс кабінетів математики\ФОТОЗВІТ\ХГ № 152\IMG_0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995936" cy="2996952"/>
          </a:xfrm>
          <a:prstGeom prst="rect">
            <a:avLst/>
          </a:prstGeom>
          <a:noFill/>
        </p:spPr>
      </p:pic>
      <p:pic>
        <p:nvPicPr>
          <p:cNvPr id="10" name="Содержимое 10" descr="E:\424CANON\IMG_3382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кутник 10"/>
          <p:cNvSpPr/>
          <p:nvPr/>
        </p:nvSpPr>
        <p:spPr>
          <a:xfrm>
            <a:off x="0" y="548680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Кабінет математики Харківської гімназії № 152</a:t>
            </a: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Завідувач –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Пономаренко Юлія Вікторівна,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спеціаліст вищої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категорії, 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учитель-методист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 16</Template>
  <TotalTime>758</TotalTime>
  <Words>128</Words>
  <Application>Microsoft Office PowerPoint</Application>
  <PresentationFormat>Екран (4:3)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математика -  16</vt:lpstr>
      <vt:lpstr>Підсумки проведення міського конкурсу-огляду на кращий кабінет математики загальноосвітніх навчальних закладів у 2013 році </vt:lpstr>
      <vt:lpstr>Диплом І ступеня: </vt:lpstr>
      <vt:lpstr>Диплом І ступеня: </vt:lpstr>
      <vt:lpstr>Диплом ІІ ступеня: </vt:lpstr>
      <vt:lpstr>Диплом ІІ ступеня: </vt:lpstr>
      <vt:lpstr>Диплом ІІІ ступеня: </vt:lpstr>
      <vt:lpstr>Диплом ІІІ ступеня: </vt:lpstr>
      <vt:lpstr>Диплом ІІІ ступеня: </vt:lpstr>
      <vt:lpstr>Диплом ІІІ ступеня: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Міський конкурс-огляд на кращий кабінет математики загальноосвітніх навчальних закладів у 2013 році</dc:title>
  <dc:creator>Осьмачко</dc:creator>
  <dc:description>http://aida.ucoz.ru</dc:description>
  <cp:lastModifiedBy>Осьмачко</cp:lastModifiedBy>
  <cp:revision>91</cp:revision>
  <dcterms:created xsi:type="dcterms:W3CDTF">2013-10-07T12:44:35Z</dcterms:created>
  <dcterms:modified xsi:type="dcterms:W3CDTF">2013-10-31T10:14:23Z</dcterms:modified>
</cp:coreProperties>
</file>