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B8F4-33EE-4FCC-95F0-0D8A81790B5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A8F1-48E2-4C56-BC06-3AC4DD03DC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  <a:t>Чемпіонат</a:t>
            </a:r>
            <a:b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  <a:t>шкільних </a:t>
            </a:r>
            <a:r>
              <a:rPr lang="uk-UA" b="1" dirty="0">
                <a:solidFill>
                  <a:srgbClr val="00B050"/>
                </a:solidFill>
                <a:latin typeface="Book Antiqua" pitchFamily="18" charset="0"/>
              </a:rPr>
              <a:t>команд </a:t>
            </a:r>
            <a: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  <a:t>клубу </a:t>
            </a:r>
            <a:r>
              <a:rPr lang="uk-UA" b="1" dirty="0">
                <a:solidFill>
                  <a:srgbClr val="00B050"/>
                </a:solidFill>
                <a:latin typeface="Book Antiqua" pitchFamily="18" charset="0"/>
              </a:rPr>
              <a:t>веселих та кмітливих </a:t>
            </a:r>
            <a: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  <a:t>міста </a:t>
            </a:r>
            <a:r>
              <a:rPr lang="uk-UA" b="1" dirty="0">
                <a:solidFill>
                  <a:srgbClr val="00B050"/>
                </a:solidFill>
                <a:latin typeface="Book Antiqua" pitchFamily="18" charset="0"/>
              </a:rPr>
              <a:t>Харкова </a:t>
            </a:r>
            <a: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  <a:t>сезону </a:t>
            </a:r>
            <a:r>
              <a:rPr lang="uk-UA" b="1" dirty="0">
                <a:solidFill>
                  <a:srgbClr val="00B050"/>
                </a:solidFill>
                <a:latin typeface="Book Antiqua" pitchFamily="18" charset="0"/>
              </a:rPr>
              <a:t>2013/2014 років</a:t>
            </a:r>
            <a:endParaRPr lang="ru-RU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/>
          <a:lstStyle/>
          <a:p>
            <a:r>
              <a:rPr lang="ru-RU" dirty="0" err="1"/>
              <a:t>ф</a:t>
            </a:r>
            <a:r>
              <a:rPr lang="ru-RU" dirty="0" err="1" smtClean="0"/>
              <a:t>інальна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endParaRPr lang="ru-RU" dirty="0" smtClean="0"/>
          </a:p>
          <a:p>
            <a:r>
              <a:rPr lang="ru-RU" dirty="0" smtClean="0"/>
              <a:t>04.14.2014</a:t>
            </a:r>
            <a:endParaRPr lang="ru-RU" dirty="0"/>
          </a:p>
        </p:txBody>
      </p:sp>
    </p:spTree>
  </p:cSld>
  <p:clrMapOvr>
    <a:masterClrMapping/>
  </p:clrMapOvr>
  <p:transition spd="slow" advTm="2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46138" y="0"/>
            <a:ext cx="7450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97000"/>
            <a:ext cx="9144000" cy="406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73100" y="0"/>
            <a:ext cx="7796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60450"/>
            <a:ext cx="9144000" cy="473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46200"/>
            <a:ext cx="9144000" cy="416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31825"/>
            <a:ext cx="9144000" cy="559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49263" y="0"/>
            <a:ext cx="8245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03325"/>
            <a:ext cx="9144000" cy="444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25563"/>
            <a:ext cx="9144000" cy="420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17513"/>
            <a:ext cx="9144000" cy="602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11188"/>
            <a:ext cx="9144000" cy="563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79488"/>
            <a:ext cx="9144000" cy="48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513" y="0"/>
            <a:ext cx="8816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46075"/>
            <a:ext cx="9144000" cy="616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9425" y="0"/>
            <a:ext cx="8185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81025"/>
            <a:ext cx="9144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92138" y="0"/>
            <a:ext cx="7959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30225"/>
            <a:ext cx="9144000" cy="579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42938"/>
            <a:ext cx="91440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dissolve/>
  </p:transition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Чемпіонат шкільних команд  клубу веселих та кмітливих  міста Харкова  сезону 2013/2014 років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666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Чемпіонат шкільних команд  клубу веселих та кмітливих  міста Харкова  сезону 2013/2014 років</dc:title>
  <dc:creator>Дзюба</dc:creator>
  <cp:lastModifiedBy>Дзюба</cp:lastModifiedBy>
  <cp:revision>1</cp:revision>
  <dcterms:created xsi:type="dcterms:W3CDTF">2014-04-07T11:33:43Z</dcterms:created>
  <dcterms:modified xsi:type="dcterms:W3CDTF">2014-04-07T11:38:08Z</dcterms:modified>
</cp:coreProperties>
</file>