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8" r:id="rId4"/>
    <p:sldId id="269" r:id="rId5"/>
    <p:sldId id="263" r:id="rId6"/>
    <p:sldId id="264" r:id="rId7"/>
    <p:sldId id="267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97" d="100"/>
          <a:sy n="97" d="100"/>
        </p:scale>
        <p:origin x="-2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8645-140F-4BA2-A079-B8DE0864942D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C722-2A4A-4F75-AEA8-F03438BA6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9CC0-ABE3-4707-898B-7FB31B36F8BC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65F-61B6-4CF6-B741-BDFD8B4EF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ED71-37C3-4C8F-A46D-93CFA8C79480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1B91-505B-43BE-8DCB-DFD722132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38BC-A244-4ADC-9CB0-13BB954D969B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9BEE-3BFD-4BFD-8CB2-0ED841D84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B772-3606-4C41-93C6-B55271F8D61E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4C80-D6D8-4350-9CD6-1F286E266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1C27-040D-4F49-BE14-B48ACD7ADFB9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E220-B972-4C42-A9A5-DCCD54795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5D45-B6D0-4830-A480-6516DC8F01FF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72E0-159D-4336-923F-657124E91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2B55-D863-4961-829D-32998AF1B5F2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5D24-8FE8-4611-BEE6-985053E1B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5000-305A-46DE-A2C1-07D07AD35ADA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DCBE-6A42-4E33-8D47-79F4E78E7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2F6C-16F1-45D1-8A85-E7CFD60D4B41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322B-824F-49E6-8CA4-9A8BFFFE6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4B6B-15DB-4FBC-8F66-393329912C5C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4FE3-422F-4893-BCC2-FE82C54C8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D5BB1-984A-4EB9-BBA7-BF3BFAAAABC2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6C291D-F166-4862-8C18-034F3DDB8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35238" y="250825"/>
            <a:ext cx="5713412" cy="46196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Діти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Харкова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–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</a:t>
            </a:r>
            <a:r>
              <a:rPr lang="uk-UA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і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тям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Слов</a:t>
            </a:r>
            <a:r>
              <a:rPr lang="en-US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wcard Gothic" pitchFamily="82" charset="0"/>
                <a:cs typeface="Tahoma" pitchFamily="34" charset="0"/>
              </a:rPr>
              <a:t>`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янська</a:t>
            </a:r>
            <a:endParaRPr lang="ru-RU" sz="2400" b="1" i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Benguiat Cyr-Bold"/>
              <a:cs typeface="Tahoma" pitchFamily="34" charset="0"/>
            </a:endParaRPr>
          </a:p>
        </p:txBody>
      </p:sp>
      <p:pic>
        <p:nvPicPr>
          <p:cNvPr id="15362" name="Picture 2" descr="C:\Documents and Settings\Бут-Гусаим\Рабочий стол\Новини на 4 січня 2016 року\IMG_4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4207" y="773853"/>
            <a:ext cx="5404474" cy="4063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0913" y="6319838"/>
            <a:ext cx="3111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Название презентации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2275" y="688975"/>
          <a:ext cx="8348663" cy="5108575"/>
        </p:xfrm>
        <a:graphic>
          <a:graphicData uri="http://schemas.openxmlformats.org/presentationml/2006/ole">
            <p:oleObj spid="_x0000_s1026" name="Acrobat Document" r:id="rId4" imgW="7429500" imgH="51435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0913" y="6319838"/>
            <a:ext cx="3111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Название презентации</a:t>
            </a:r>
          </a:p>
        </p:txBody>
      </p:sp>
      <p:pic>
        <p:nvPicPr>
          <p:cNvPr id="4100" name="Picture 2" descr="C:\Documents and Settings\Бут-Гусаим\Рабочий стол\Новини на 4 січня 2016 року\1 Благодійна акці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975" y="1152525"/>
            <a:ext cx="3322638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C:\Documents and Settings\Бут-Гусаим\Рабочий стол\Новини на 4 січня 2016 року\4 ¦+TЦTВTП¦- TБ¦¬¦-¦-TП¦-TБTМ¦¦¦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0113" y="1189038"/>
            <a:ext cx="336232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12963" y="614363"/>
            <a:ext cx="5711825" cy="4619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Діти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Харкова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–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</a:t>
            </a:r>
            <a:r>
              <a:rPr lang="uk-UA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і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тям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Слов</a:t>
            </a:r>
            <a:r>
              <a:rPr lang="en-US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wcard Gothic" pitchFamily="82" charset="0"/>
                <a:cs typeface="Tahoma" pitchFamily="34" charset="0"/>
              </a:rPr>
              <a:t>`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янська</a:t>
            </a:r>
            <a:endParaRPr lang="ru-RU" sz="2400" b="1" i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Benguiat Cyr-Bold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0913" y="6319838"/>
            <a:ext cx="3111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Название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2963" y="614363"/>
            <a:ext cx="5711825" cy="4619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Діти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Харкова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–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</a:t>
            </a:r>
            <a:r>
              <a:rPr lang="uk-UA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і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тям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Слов</a:t>
            </a:r>
            <a:r>
              <a:rPr lang="en-US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wcard Gothic" pitchFamily="82" charset="0"/>
                <a:cs typeface="Tahoma" pitchFamily="34" charset="0"/>
              </a:rPr>
              <a:t>`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янська</a:t>
            </a:r>
            <a:endParaRPr lang="ru-RU" sz="2400" b="1" i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Benguiat Cyr-Bold"/>
              <a:cs typeface="Tahoma" pitchFamily="34" charset="0"/>
            </a:endParaRPr>
          </a:p>
        </p:txBody>
      </p:sp>
      <p:pic>
        <p:nvPicPr>
          <p:cNvPr id="21506" name="Рисунок 20" descr="D:\ФОТОГРАФИИ\фото посвята 15-16\рисунки\P10109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4503" y="1152372"/>
            <a:ext cx="6307445" cy="475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0913" y="6319838"/>
            <a:ext cx="3111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Название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2963" y="614363"/>
            <a:ext cx="5711825" cy="4619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Діти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Харкова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–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</a:t>
            </a:r>
            <a:r>
              <a:rPr lang="uk-UA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і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тям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Слов</a:t>
            </a:r>
            <a:r>
              <a:rPr lang="en-US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wcard Gothic" pitchFamily="82" charset="0"/>
                <a:cs typeface="Tahoma" pitchFamily="34" charset="0"/>
              </a:rPr>
              <a:t>`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янська</a:t>
            </a:r>
            <a:endParaRPr lang="ru-RU" sz="2400" b="1" i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Benguiat Cyr-Bold"/>
              <a:cs typeface="Tahoma" pitchFamily="34" charset="0"/>
            </a:endParaRPr>
          </a:p>
        </p:txBody>
      </p:sp>
      <p:pic>
        <p:nvPicPr>
          <p:cNvPr id="6149" name="Рисунок 6" descr="/Files/images/Бібліотека/P10109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63688" y="1147763"/>
            <a:ext cx="63134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0913" y="6319838"/>
            <a:ext cx="3111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Название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2963" y="614363"/>
            <a:ext cx="5711825" cy="4619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Діти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Харкова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–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</a:t>
            </a:r>
            <a:r>
              <a:rPr lang="uk-UA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і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тям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Слов</a:t>
            </a:r>
            <a:r>
              <a:rPr lang="en-US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wcard Gothic" pitchFamily="82" charset="0"/>
                <a:cs typeface="Tahoma" pitchFamily="34" charset="0"/>
              </a:rPr>
              <a:t>`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янська</a:t>
            </a:r>
            <a:endParaRPr lang="ru-RU" sz="2400" b="1" i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Benguiat Cyr-Bold"/>
              <a:cs typeface="Tahoma" pitchFamily="34" charset="0"/>
            </a:endParaRPr>
          </a:p>
        </p:txBody>
      </p:sp>
      <p:pic>
        <p:nvPicPr>
          <p:cNvPr id="19458" name="Picture 2" descr="C:\Documents and Settings\Бут-Гусаим\Рабочий стол\Новини на 4 січня 2016 року\ХЗОШ №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2219" y="1167428"/>
            <a:ext cx="3719415" cy="1792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9" name="Picture 3" descr="C:\Documents and Settings\Бут-Гусаим\Рабочий стол\Новини на 4 січня 2016 року\_ A7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9985" y="3008671"/>
            <a:ext cx="3837655" cy="2878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C:\Documents and Settings\Бут-Гусаим\Рабочий стол\Новини на 4 січня 2016 року\007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9167" y="3008671"/>
            <a:ext cx="3687839" cy="2771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0913" y="6319838"/>
            <a:ext cx="3111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Название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2963" y="614363"/>
            <a:ext cx="5711825" cy="4619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Діти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Харкова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–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</a:t>
            </a:r>
            <a:r>
              <a:rPr lang="uk-UA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і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тям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Слов</a:t>
            </a:r>
            <a:r>
              <a:rPr lang="en-US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wcard Gothic" pitchFamily="82" charset="0"/>
                <a:cs typeface="Tahoma" pitchFamily="34" charset="0"/>
              </a:rPr>
              <a:t>`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янська</a:t>
            </a:r>
            <a:endParaRPr lang="ru-RU" sz="2400" b="1" i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Benguiat Cyr-Bold"/>
              <a:cs typeface="Tahoma" pitchFamily="34" charset="0"/>
            </a:endParaRPr>
          </a:p>
        </p:txBody>
      </p:sp>
      <p:pic>
        <p:nvPicPr>
          <p:cNvPr id="20482" name="Picture 2" descr="C:\Documents and Settings\Бут-Гусаим\Рабочий стол\Новини на 4 січня 2016 року\IMG_44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8095" y="1128074"/>
            <a:ext cx="6177543" cy="4623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0913" y="6319838"/>
            <a:ext cx="3111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Название презентации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2963" y="614363"/>
            <a:ext cx="5711825" cy="4619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Діти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Харкова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– 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д</a:t>
            </a:r>
            <a:r>
              <a:rPr lang="uk-UA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і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тям</a:t>
            </a:r>
            <a:r>
              <a:rPr lang="ru-RU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Слов</a:t>
            </a:r>
            <a:r>
              <a:rPr lang="en-US" sz="2400" b="1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wcard Gothic" pitchFamily="82" charset="0"/>
                <a:cs typeface="Tahoma" pitchFamily="34" charset="0"/>
              </a:rPr>
              <a:t>`</a:t>
            </a:r>
            <a:r>
              <a:rPr lang="ru-RU" sz="2400" b="1" i="1" dirty="0" err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янська</a:t>
            </a:r>
            <a:endParaRPr lang="ru-RU" sz="2400" b="1" i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GBenguiat Cyr-Bold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5156" y="1065877"/>
            <a:ext cx="7274892" cy="4872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0913" y="6319838"/>
            <a:ext cx="3111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Название презентации</a:t>
            </a:r>
          </a:p>
        </p:txBody>
      </p:sp>
      <p:pic>
        <p:nvPicPr>
          <p:cNvPr id="21509" name="Picture 5" descr="C:\Documents and Settings\Бут-Гусаим\Рабочий стол\Новини на 4 січня 2016 року\IMG_40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8219" y="815002"/>
            <a:ext cx="3762375" cy="282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6" descr="C:\Documents and Settings\Бут-Гусаим\Рабочий стол\Новини на 4 січня 2016 року\Литератур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6272" y="890865"/>
            <a:ext cx="3660683" cy="2747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1" name="Picture 7" descr="C:\Documents and Settings\Бут-Гусаим\Рабочий стол\Новини на 4 січня 2016 року\imag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0942" y="3706761"/>
            <a:ext cx="2871019" cy="2153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C:\Documents and Settings\Бут-Гусаим\Рабочий стол\Новини на 4 січня 2016 року\8 ¦-¦-TИTЦ ¦¬¦-¦+¦-TАTГ¦-¦¦¦¬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283" y="3648310"/>
            <a:ext cx="1700982" cy="2267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C:\Documents and Settings\Бут-Гусаим\Рабочий стол\Новини на 4 січня 2016 року\ХСШ №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32438" y="3682981"/>
            <a:ext cx="3175819" cy="2373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30913" y="6319838"/>
            <a:ext cx="31115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Название презентации</a:t>
            </a:r>
          </a:p>
        </p:txBody>
      </p:sp>
      <p:pic>
        <p:nvPicPr>
          <p:cNvPr id="11268" name="Picture 8" descr="C:\Documents and Settings\Бут-Гусаим\Рабочий стол\Новини на 4 січня 2016 року\3 slovyans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4175" y="403225"/>
            <a:ext cx="84248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81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 Light</vt:lpstr>
      <vt:lpstr>Calibri</vt:lpstr>
      <vt:lpstr>AGBenguiat Cyr-Bold</vt:lpstr>
      <vt:lpstr>Tahoma</vt:lpstr>
      <vt:lpstr>Showcard Gothic</vt:lpstr>
      <vt:lpstr>Тема Office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ADMIN-ТМ</cp:lastModifiedBy>
  <cp:revision>35</cp:revision>
  <dcterms:created xsi:type="dcterms:W3CDTF">2013-11-19T05:52:05Z</dcterms:created>
  <dcterms:modified xsi:type="dcterms:W3CDTF">2016-01-04T12:50:39Z</dcterms:modified>
</cp:coreProperties>
</file>