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6" r:id="rId2"/>
    <p:sldId id="264" r:id="rId3"/>
    <p:sldId id="257" r:id="rId4"/>
    <p:sldId id="260" r:id="rId5"/>
    <p:sldId id="261" r:id="rId6"/>
    <p:sldId id="262" r:id="rId7"/>
    <p:sldId id="267" r:id="rId8"/>
    <p:sldId id="268" r:id="rId9"/>
    <p:sldId id="269" r:id="rId10"/>
    <p:sldId id="258" r:id="rId11"/>
    <p:sldId id="266" r:id="rId12"/>
    <p:sldId id="270" r:id="rId13"/>
    <p:sldId id="272" r:id="rId14"/>
    <p:sldId id="271" r:id="rId15"/>
    <p:sldId id="273" r:id="rId16"/>
    <p:sldId id="274" r:id="rId17"/>
    <p:sldId id="275" r:id="rId18"/>
    <p:sldId id="265"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48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325B05-EF04-40D6-8D16-C5E215948149}" type="datetimeFigureOut">
              <a:rPr lang="ru-RU" smtClean="0"/>
              <a:pPr/>
              <a:t>20.06.2012</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CD5EC5C-7558-405C-A432-6A170C66AA68}" type="slidenum">
              <a:rPr lang="ru-RU" smtClean="0"/>
              <a:pPr/>
              <a:t>‹№›</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B538B1-2EDA-48C9-9FD8-D63EB4762665}" type="datetimeFigureOut">
              <a:rPr lang="ru-RU" smtClean="0"/>
              <a:pPr/>
              <a:t>20.06.2012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28816A-5AE5-499D-9196-80F6BF7A9643}"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428816A-5AE5-499D-9196-80F6BF7A9643}" type="slidenum">
              <a:rPr lang="ru-RU" smtClean="0"/>
              <a:pPr/>
              <a:t>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Rounded Rectangle 7"/>
          <p:cNvSpPr/>
          <p:nvPr/>
        </p:nvSpPr>
        <p:spPr bwMode="gray">
          <a:xfrm>
            <a:off x="502920" y="1984248"/>
            <a:ext cx="8211312" cy="2953512"/>
          </a:xfrm>
          <a:prstGeom prst="roundRect">
            <a:avLst>
              <a:gd name="adj" fmla="val 5521"/>
            </a:avLst>
          </a:prstGeom>
          <a:gradFill>
            <a:gsLst>
              <a:gs pos="0">
                <a:schemeClr val="bg1">
                  <a:alpha val="79000"/>
                </a:schemeClr>
              </a:gs>
              <a:gs pos="30000">
                <a:schemeClr val="bg2"/>
              </a:gs>
              <a:gs pos="66000">
                <a:schemeClr val="bg2"/>
              </a:gs>
              <a:gs pos="100000">
                <a:schemeClr val="bg1">
                  <a:alpha val="61000"/>
                </a:schemeClr>
              </a:gs>
            </a:gsLst>
            <a:lin ang="5400000" scaled="1"/>
          </a:gradFill>
          <a:ln w="38100">
            <a:solidFill>
              <a:schemeClr val="bg2">
                <a:lumMod val="20000"/>
                <a:lumOff val="80000"/>
              </a:schemeClr>
            </a:solidFill>
          </a:ln>
          <a:effectLst>
            <a:outerShdw sx="1000" sy="1000" algn="ctr" rotWithShape="0">
              <a:srgbClr val="000000"/>
            </a:outerShdw>
          </a:effectLst>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ounded Rectangle 9"/>
          <p:cNvSpPr/>
          <p:nvPr/>
        </p:nvSpPr>
        <p:spPr bwMode="gray">
          <a:xfrm>
            <a:off x="859536" y="1719072"/>
            <a:ext cx="7498080" cy="429768"/>
          </a:xfrm>
          <a:prstGeom prst="roundRect">
            <a:avLst>
              <a:gd name="adj" fmla="val 23050"/>
            </a:avLst>
          </a:prstGeom>
          <a:gradFill>
            <a:gsLst>
              <a:gs pos="0">
                <a:schemeClr val="bg2">
                  <a:lumMod val="75000"/>
                </a:schemeClr>
              </a:gs>
              <a:gs pos="67000">
                <a:schemeClr val="bg2">
                  <a:lumMod val="60000"/>
                  <a:lumOff val="40000"/>
                </a:schemeClr>
              </a:gs>
              <a:gs pos="98000">
                <a:schemeClr val="bg2">
                  <a:lumMod val="60000"/>
                  <a:lumOff val="40000"/>
                </a:schemeClr>
              </a:gs>
              <a:gs pos="100000">
                <a:schemeClr val="bg2">
                  <a:lumMod val="75000"/>
                </a:schemeClr>
              </a:gs>
            </a:gsLst>
            <a:lin ang="5400000" scaled="1"/>
          </a:gradFill>
          <a:ln>
            <a:noFill/>
          </a:ln>
          <a:effectLst>
            <a:outerShdw sx="1000" sy="1000" algn="ctr" rotWithShape="0">
              <a:srgbClr val="000000"/>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ounded Rectangle 10"/>
          <p:cNvSpPr/>
          <p:nvPr/>
        </p:nvSpPr>
        <p:spPr bwMode="gray">
          <a:xfrm>
            <a:off x="859536" y="4718304"/>
            <a:ext cx="7498080" cy="429768"/>
          </a:xfrm>
          <a:prstGeom prst="roundRect">
            <a:avLst>
              <a:gd name="adj" fmla="val 25178"/>
            </a:avLst>
          </a:prstGeom>
          <a:gradFill>
            <a:gsLst>
              <a:gs pos="0">
                <a:schemeClr val="bg2">
                  <a:lumMod val="75000"/>
                </a:schemeClr>
              </a:gs>
              <a:gs pos="78000">
                <a:schemeClr val="bg2">
                  <a:lumMod val="60000"/>
                  <a:lumOff val="40000"/>
                </a:schemeClr>
              </a:gs>
              <a:gs pos="75000">
                <a:schemeClr val="bg2">
                  <a:lumMod val="60000"/>
                  <a:lumOff val="40000"/>
                </a:schemeClr>
              </a:gs>
              <a:gs pos="100000">
                <a:schemeClr val="bg2">
                  <a:lumMod val="75000"/>
                </a:schemeClr>
              </a:gs>
            </a:gsLst>
            <a:lin ang="5400000" scaled="1"/>
          </a:gradFill>
          <a:ln>
            <a:noFill/>
          </a:ln>
          <a:effectLst>
            <a:outerShdw sx="1000" sy="1000" algn="ctr" rotWithShape="0">
              <a:srgbClr val="000000"/>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ounded Rectangle 11"/>
          <p:cNvSpPr/>
          <p:nvPr/>
        </p:nvSpPr>
        <p:spPr bwMode="gray">
          <a:xfrm>
            <a:off x="5641848" y="1801368"/>
            <a:ext cx="2496312" cy="265176"/>
          </a:xfrm>
          <a:prstGeom prst="roundRect">
            <a:avLst>
              <a:gd name="adj" fmla="val 21911"/>
            </a:avLst>
          </a:prstGeom>
          <a:gradFill>
            <a:gsLst>
              <a:gs pos="0">
                <a:schemeClr val="bg2">
                  <a:lumMod val="50000"/>
                </a:schemeClr>
              </a:gs>
              <a:gs pos="100000">
                <a:schemeClr val="bg2">
                  <a:lumMod val="75000"/>
                </a:schemeClr>
              </a:gs>
            </a:gsLst>
            <a:lin ang="5400000" scaled="0"/>
          </a:gradFill>
          <a:ln>
            <a:solidFill>
              <a:schemeClr val="bg2">
                <a:lumMod val="60000"/>
                <a:lumOff val="40000"/>
              </a:schemeClr>
            </a:solidFill>
          </a:ln>
          <a:effectLst>
            <a:outerShdw sx="1000" sy="1000" algn="ctr" rotWithShape="0">
              <a:srgbClr val="000000"/>
            </a:outerShdw>
          </a:effectLst>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8" name="Group 17"/>
          <p:cNvGrpSpPr/>
          <p:nvPr/>
        </p:nvGrpSpPr>
        <p:grpSpPr bwMode="ltGray">
          <a:xfrm>
            <a:off x="5733288" y="1892808"/>
            <a:ext cx="850392" cy="73152"/>
            <a:chOff x="5733288" y="1874520"/>
            <a:chExt cx="850392" cy="73152"/>
          </a:xfrm>
          <a:effectLst>
            <a:glow rad="63500">
              <a:schemeClr val="tx1">
                <a:alpha val="40000"/>
              </a:schemeClr>
            </a:glow>
            <a:outerShdw blurRad="50800" dist="50800" dir="5400000" algn="ctr" rotWithShape="0">
              <a:schemeClr val="accent1">
                <a:lumMod val="20000"/>
                <a:lumOff val="80000"/>
                <a:alpha val="21000"/>
              </a:schemeClr>
            </a:outerShdw>
          </a:effectLst>
        </p:grpSpPr>
        <p:sp>
          <p:nvSpPr>
            <p:cNvPr id="9" name="Oval 12"/>
            <p:cNvSpPr/>
            <p:nvPr/>
          </p:nvSpPr>
          <p:spPr bwMode="ltGray">
            <a:xfrm>
              <a:off x="5733288"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13"/>
            <p:cNvSpPr/>
            <p:nvPr/>
          </p:nvSpPr>
          <p:spPr bwMode="ltGray">
            <a:xfrm>
              <a:off x="5925312"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Oval 14"/>
            <p:cNvSpPr/>
            <p:nvPr/>
          </p:nvSpPr>
          <p:spPr bwMode="ltGray">
            <a:xfrm>
              <a:off x="6117336"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Oval 15"/>
            <p:cNvSpPr/>
            <p:nvPr/>
          </p:nvSpPr>
          <p:spPr bwMode="ltGray">
            <a:xfrm>
              <a:off x="6309360"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Oval 16"/>
            <p:cNvSpPr/>
            <p:nvPr/>
          </p:nvSpPr>
          <p:spPr bwMode="ltGray">
            <a:xfrm>
              <a:off x="6510528"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2" name="Title 1"/>
          <p:cNvSpPr>
            <a:spLocks noGrp="1"/>
          </p:cNvSpPr>
          <p:nvPr>
            <p:ph type="ctrTitle"/>
          </p:nvPr>
        </p:nvSpPr>
        <p:spPr bwMode="gray">
          <a:xfrm>
            <a:off x="713232" y="2432304"/>
            <a:ext cx="7772400" cy="1353312"/>
          </a:xfrm>
        </p:spPr>
        <p:txBody>
          <a:bodyPr>
            <a:noAutofit/>
            <a:scene3d>
              <a:camera prst="orthographicFront"/>
              <a:lightRig rig="flat" dir="t">
                <a:rot lat="0" lon="0" rev="6600000"/>
              </a:lightRig>
            </a:scene3d>
            <a:sp3d extrusionH="25400" contourW="8890">
              <a:bevelT w="38100" h="31750"/>
              <a:contourClr>
                <a:schemeClr val="tx2">
                  <a:lumMod val="90000"/>
                </a:schemeClr>
              </a:contourClr>
            </a:sp3d>
          </a:bodyPr>
          <a:lstStyle>
            <a:lvl1pPr>
              <a:defRPr sz="4800">
                <a:gradFill>
                  <a:gsLst>
                    <a:gs pos="0">
                      <a:schemeClr val="tx2"/>
                    </a:gs>
                    <a:gs pos="75000">
                      <a:schemeClr val="tx2">
                        <a:lumMod val="75000"/>
                      </a:schemeClr>
                    </a:gs>
                    <a:gs pos="100000">
                      <a:schemeClr val="tx2">
                        <a:lumMod val="50000"/>
                      </a:schemeClr>
                    </a:gs>
                  </a:gsLst>
                  <a:lin ang="5400000" scaled="0"/>
                </a:gradFill>
                <a:effectLst>
                  <a:outerShdw blurRad="50800" dist="39370" dir="5460000" algn="ctr" rotWithShape="0">
                    <a:srgbClr val="000000">
                      <a:alpha val="38000"/>
                    </a:srgbClr>
                  </a:outerShdw>
                </a:effectLst>
              </a:defRPr>
            </a:lvl1pPr>
          </a:lstStyle>
          <a:p>
            <a:r>
              <a:rPr lang="ru-RU" smtClean="0"/>
              <a:t>Образец заголовка</a:t>
            </a:r>
            <a:endParaRPr lang="en-US"/>
          </a:p>
        </p:txBody>
      </p:sp>
      <p:sp>
        <p:nvSpPr>
          <p:cNvPr id="3" name="Subtitle 2"/>
          <p:cNvSpPr>
            <a:spLocks noGrp="1"/>
          </p:cNvSpPr>
          <p:nvPr>
            <p:ph type="subTitle" idx="1"/>
          </p:nvPr>
        </p:nvSpPr>
        <p:spPr bwMode="gray">
          <a:xfrm>
            <a:off x="1353312" y="3785616"/>
            <a:ext cx="6400800" cy="758952"/>
          </a:xfrm>
        </p:spPr>
        <p:txBody>
          <a:bodyPr anchor="b">
            <a:normAutofit/>
          </a:bodyPr>
          <a:lstStyle>
            <a:lvl1pPr marL="0" indent="0" algn="ctr">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a:p>
        </p:txBody>
      </p:sp>
      <p:sp>
        <p:nvSpPr>
          <p:cNvPr id="14" name="Date Placeholder 3"/>
          <p:cNvSpPr>
            <a:spLocks noGrp="1"/>
          </p:cNvSpPr>
          <p:nvPr>
            <p:ph type="dt" sz="half" idx="10"/>
          </p:nvPr>
        </p:nvSpPr>
        <p:spPr/>
        <p:txBody>
          <a:bodyPr/>
          <a:lstStyle>
            <a:lvl1pPr>
              <a:defRPr/>
            </a:lvl1pPr>
          </a:lstStyle>
          <a:p>
            <a:fld id="{5B106E36-FD25-4E2D-B0AA-010F637433A0}" type="datetimeFigureOut">
              <a:rPr lang="ru-RU" smtClean="0"/>
              <a:pPr/>
              <a:t>20.06.2012</a:t>
            </a:fld>
            <a:endParaRPr lang="ru-RU"/>
          </a:p>
        </p:txBody>
      </p:sp>
      <p:sp>
        <p:nvSpPr>
          <p:cNvPr id="15" name="Footer Placeholder 4"/>
          <p:cNvSpPr>
            <a:spLocks noGrp="1"/>
          </p:cNvSpPr>
          <p:nvPr>
            <p:ph type="ftr" sz="quarter" idx="11"/>
          </p:nvPr>
        </p:nvSpPr>
        <p:spPr/>
        <p:txBody>
          <a:bodyPr/>
          <a:lstStyle>
            <a:lvl1pPr>
              <a:defRPr/>
            </a:lvl1pPr>
          </a:lstStyle>
          <a:p>
            <a:endParaRPr lang="ru-RU"/>
          </a:p>
        </p:txBody>
      </p:sp>
      <p:sp>
        <p:nvSpPr>
          <p:cNvPr id="16" name="Slide Number Placeholder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rtlCol="0">
            <a:noAutofit/>
            <a:scene3d>
              <a:camera prst="orthographicFront"/>
              <a:lightRig rig="flat" dir="t">
                <a:rot lat="0" lon="0" rev="6600000"/>
              </a:lightRig>
            </a:scene3d>
            <a:sp3d extrusionH="25400" contourW="8890">
              <a:bevelT w="38100" h="31750"/>
              <a:contourClr>
                <a:schemeClr val="tx2">
                  <a:lumMod val="90000"/>
                </a:schemeClr>
              </a:contourClr>
            </a:sp3d>
          </a:bodyPr>
          <a:lstStyle>
            <a:lvl1pPr algn="ctr" defTabSz="914400" rtl="0" eaLnBrk="1" latinLnBrk="0" hangingPunct="1">
              <a:spcBef>
                <a:spcPct val="0"/>
              </a:spcBef>
              <a:buNone/>
              <a:defRPr lang="en-US" sz="3600" b="1" kern="1200" smtClean="0">
                <a:gradFill>
                  <a:gsLst>
                    <a:gs pos="0">
                      <a:schemeClr val="tx2"/>
                    </a:gs>
                    <a:gs pos="75000">
                      <a:schemeClr val="tx2">
                        <a:lumMod val="75000"/>
                      </a:schemeClr>
                    </a:gs>
                    <a:gs pos="100000">
                      <a:schemeClr val="tx2">
                        <a:lumMod val="50000"/>
                      </a:schemeClr>
                    </a:gs>
                  </a:gsLst>
                  <a:lin ang="5400000" scaled="0"/>
                </a:gradFill>
                <a:effectLst>
                  <a:outerShdw blurRad="50800" dist="39370" dir="5460000" algn="ctr" rotWithShape="0">
                    <a:srgbClr val="000000">
                      <a:alpha val="38000"/>
                    </a:srgbClr>
                  </a:outerShdw>
                </a:effectLst>
                <a:latin typeface="+mj-lt"/>
                <a:ea typeface="+mj-ea"/>
                <a:cs typeface="+mj-cs"/>
              </a:defRPr>
            </a:lvl1p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fld id="{5B106E36-FD25-4E2D-B0AA-010F637433A0}" type="datetimeFigureOut">
              <a:rPr lang="ru-RU" smtClean="0"/>
              <a:pPr/>
              <a:t>20.06.2012</a:t>
            </a:fld>
            <a:endParaRPr lang="ru-RU"/>
          </a:p>
        </p:txBody>
      </p:sp>
      <p:sp>
        <p:nvSpPr>
          <p:cNvPr id="5" name="Footer Placeholder 4"/>
          <p:cNvSpPr>
            <a:spLocks noGrp="1"/>
          </p:cNvSpPr>
          <p:nvPr>
            <p:ph type="ftr" sz="quarter" idx="11"/>
          </p:nvPr>
        </p:nvSpPr>
        <p:spPr/>
        <p:txBody>
          <a:bodyPr/>
          <a:lstStyle>
            <a:lvl1pPr>
              <a:defRPr/>
            </a:lvl1pPr>
          </a:lstStyle>
          <a:p>
            <a:endParaRPr lang="ru-RU"/>
          </a:p>
        </p:txBody>
      </p:sp>
      <p:sp>
        <p:nvSpPr>
          <p:cNvPr id="6" name="Slide Number Placeholder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4" name="Rounded Rectangle 6"/>
          <p:cNvSpPr/>
          <p:nvPr/>
        </p:nvSpPr>
        <p:spPr bwMode="gray">
          <a:xfrm>
            <a:off x="283464" y="356616"/>
            <a:ext cx="7004304" cy="6089904"/>
          </a:xfrm>
          <a:prstGeom prst="roundRect">
            <a:avLst>
              <a:gd name="adj" fmla="val 3186"/>
            </a:avLst>
          </a:prstGeom>
          <a:gradFill flip="none" rotWithShape="1">
            <a:gsLst>
              <a:gs pos="45000">
                <a:schemeClr val="bg2">
                  <a:alpha val="60000"/>
                </a:schemeClr>
              </a:gs>
              <a:gs pos="100000">
                <a:schemeClr val="bg1">
                  <a:lumMod val="95000"/>
                  <a:lumOff val="5000"/>
                  <a:alpha val="85000"/>
                </a:schemeClr>
              </a:gs>
            </a:gsLst>
            <a:path path="circle">
              <a:fillToRect l="50000" t="50000" r="50000" b="50000"/>
            </a:path>
            <a:tileRect/>
          </a:gradFill>
          <a:ln>
            <a:solidFill>
              <a:schemeClr val="bg2">
                <a:lumMod val="20000"/>
                <a:lumOff val="80000"/>
              </a:schemeClr>
            </a:solidFill>
          </a:ln>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5" name="Group 7"/>
          <p:cNvGrpSpPr>
            <a:grpSpLocks/>
          </p:cNvGrpSpPr>
          <p:nvPr/>
        </p:nvGrpSpPr>
        <p:grpSpPr bwMode="auto">
          <a:xfrm>
            <a:off x="549275" y="219075"/>
            <a:ext cx="282575" cy="284163"/>
            <a:chOff x="548640" y="173736"/>
            <a:chExt cx="283464" cy="283464"/>
          </a:xfrm>
        </p:grpSpPr>
        <p:sp>
          <p:nvSpPr>
            <p:cNvPr id="6" name="Oval 8"/>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9"/>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8" name="Group 10"/>
          <p:cNvGrpSpPr>
            <a:grpSpLocks/>
          </p:cNvGrpSpPr>
          <p:nvPr/>
        </p:nvGrpSpPr>
        <p:grpSpPr bwMode="auto">
          <a:xfrm>
            <a:off x="914400" y="219075"/>
            <a:ext cx="284163" cy="284163"/>
            <a:chOff x="548640" y="173736"/>
            <a:chExt cx="283464" cy="283464"/>
          </a:xfrm>
        </p:grpSpPr>
        <p:sp>
          <p:nvSpPr>
            <p:cNvPr id="9" name="Oval 11"/>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12"/>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1" name="Group 13"/>
          <p:cNvGrpSpPr>
            <a:grpSpLocks/>
          </p:cNvGrpSpPr>
          <p:nvPr/>
        </p:nvGrpSpPr>
        <p:grpSpPr bwMode="auto">
          <a:xfrm>
            <a:off x="1289050" y="219075"/>
            <a:ext cx="284163" cy="284163"/>
            <a:chOff x="548640" y="173736"/>
            <a:chExt cx="283464" cy="283464"/>
          </a:xfrm>
        </p:grpSpPr>
        <p:sp>
          <p:nvSpPr>
            <p:cNvPr id="12" name="Oval 14"/>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Oval 15"/>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2" name="Vertical Title 1"/>
          <p:cNvSpPr>
            <a:spLocks noGrp="1"/>
          </p:cNvSpPr>
          <p:nvPr>
            <p:ph type="title" orient="vert"/>
          </p:nvPr>
        </p:nvSpPr>
        <p:spPr bwMode="gray">
          <a:xfrm>
            <a:off x="7360920" y="365760"/>
            <a:ext cx="1426464" cy="6062472"/>
          </a:xfrm>
        </p:spPr>
        <p:txBody>
          <a:bodyPr vert="eaVert">
            <a:scene3d>
              <a:camera prst="orthographicFront"/>
              <a:lightRig rig="flat" dir="t"/>
            </a:scene3d>
            <a:sp3d extrusionH="31750" contourW="8890">
              <a:bevelT w="38100" h="31750"/>
              <a:contourClr>
                <a:schemeClr val="tx2">
                  <a:lumMod val="90000"/>
                </a:schemeClr>
              </a:contourClr>
            </a:sp3d>
          </a:bodyPr>
          <a:lstStyle>
            <a:lvl1pPr>
              <a:defRPr>
                <a:gradFill flip="none" rotWithShape="1">
                  <a:gsLst>
                    <a:gs pos="0">
                      <a:schemeClr val="tx2"/>
                    </a:gs>
                    <a:gs pos="75000">
                      <a:schemeClr val="tx2">
                        <a:lumMod val="75000"/>
                      </a:schemeClr>
                    </a:gs>
                    <a:gs pos="100000">
                      <a:schemeClr val="tx2">
                        <a:lumMod val="50000"/>
                      </a:schemeClr>
                    </a:gs>
                  </a:gsLst>
                  <a:lin ang="5400000" scaled="0"/>
                  <a:tileRect/>
                </a:gradFill>
                <a:effectLst>
                  <a:outerShdw blurRad="50800" dist="39370" dir="5460000" algn="ctr" rotWithShape="0">
                    <a:srgbClr val="000000">
                      <a:alpha val="38000"/>
                    </a:srgbClr>
                  </a:outerShdw>
                </a:effectLst>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548640" y="576072"/>
            <a:ext cx="6373368" cy="564184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4" name="Date Placeholder 3"/>
          <p:cNvSpPr>
            <a:spLocks noGrp="1"/>
          </p:cNvSpPr>
          <p:nvPr>
            <p:ph type="dt" sz="half" idx="10"/>
          </p:nvPr>
        </p:nvSpPr>
        <p:spPr/>
        <p:txBody>
          <a:bodyPr/>
          <a:lstStyle>
            <a:lvl1pPr>
              <a:defRPr/>
            </a:lvl1pPr>
          </a:lstStyle>
          <a:p>
            <a:fld id="{5B106E36-FD25-4E2D-B0AA-010F637433A0}" type="datetimeFigureOut">
              <a:rPr lang="ru-RU" smtClean="0"/>
              <a:pPr/>
              <a:t>20.06.2012</a:t>
            </a:fld>
            <a:endParaRPr lang="ru-RU"/>
          </a:p>
        </p:txBody>
      </p:sp>
      <p:sp>
        <p:nvSpPr>
          <p:cNvPr id="15" name="Footer Placeholder 4"/>
          <p:cNvSpPr>
            <a:spLocks noGrp="1"/>
          </p:cNvSpPr>
          <p:nvPr>
            <p:ph type="ftr" sz="quarter" idx="11"/>
          </p:nvPr>
        </p:nvSpPr>
        <p:spPr/>
        <p:txBody>
          <a:bodyPr/>
          <a:lstStyle>
            <a:lvl1pPr>
              <a:defRPr/>
            </a:lvl1pPr>
          </a:lstStyle>
          <a:p>
            <a:endParaRPr lang="ru-RU"/>
          </a:p>
        </p:txBody>
      </p:sp>
      <p:sp>
        <p:nvSpPr>
          <p:cNvPr id="16" name="Slide Number Placeholder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Rounded Rectangle 6"/>
          <p:cNvSpPr/>
          <p:nvPr/>
        </p:nvSpPr>
        <p:spPr bwMode="gray">
          <a:xfrm>
            <a:off x="283464" y="292608"/>
            <a:ext cx="8577072" cy="6227064"/>
          </a:xfrm>
          <a:prstGeom prst="roundRect">
            <a:avLst>
              <a:gd name="adj" fmla="val 3186"/>
            </a:avLst>
          </a:prstGeom>
          <a:gradFill flip="none" rotWithShape="1">
            <a:gsLst>
              <a:gs pos="45000">
                <a:schemeClr val="bg2">
                  <a:alpha val="60000"/>
                </a:schemeClr>
              </a:gs>
              <a:gs pos="100000">
                <a:schemeClr val="bg1">
                  <a:lumMod val="95000"/>
                  <a:lumOff val="5000"/>
                  <a:alpha val="85000"/>
                </a:schemeClr>
              </a:gs>
            </a:gsLst>
            <a:path path="circle">
              <a:fillToRect l="50000" t="50000" r="50000" b="50000"/>
            </a:path>
            <a:tileRect/>
          </a:gradFill>
          <a:ln>
            <a:solidFill>
              <a:schemeClr val="bg2">
                <a:lumMod val="20000"/>
                <a:lumOff val="80000"/>
              </a:schemeClr>
            </a:solidFill>
          </a:ln>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5" name="Group 9"/>
          <p:cNvGrpSpPr>
            <a:grpSpLocks/>
          </p:cNvGrpSpPr>
          <p:nvPr/>
        </p:nvGrpSpPr>
        <p:grpSpPr bwMode="auto">
          <a:xfrm>
            <a:off x="549275" y="165100"/>
            <a:ext cx="282575" cy="282575"/>
            <a:chOff x="548640" y="173736"/>
            <a:chExt cx="283464" cy="283464"/>
          </a:xfrm>
        </p:grpSpPr>
        <p:sp>
          <p:nvSpPr>
            <p:cNvPr id="6" name="Oval 8"/>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7"/>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8" name="Group 10"/>
          <p:cNvGrpSpPr>
            <a:grpSpLocks/>
          </p:cNvGrpSpPr>
          <p:nvPr/>
        </p:nvGrpSpPr>
        <p:grpSpPr bwMode="auto">
          <a:xfrm>
            <a:off x="914400" y="165100"/>
            <a:ext cx="284163" cy="282575"/>
            <a:chOff x="548640" y="173736"/>
            <a:chExt cx="283464" cy="283464"/>
          </a:xfrm>
        </p:grpSpPr>
        <p:sp>
          <p:nvSpPr>
            <p:cNvPr id="9" name="Oval 11"/>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12"/>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1" name="Group 13"/>
          <p:cNvGrpSpPr>
            <a:grpSpLocks/>
          </p:cNvGrpSpPr>
          <p:nvPr/>
        </p:nvGrpSpPr>
        <p:grpSpPr bwMode="auto">
          <a:xfrm>
            <a:off x="1289050" y="165100"/>
            <a:ext cx="284163" cy="282575"/>
            <a:chOff x="548640" y="173736"/>
            <a:chExt cx="283464" cy="283464"/>
          </a:xfrm>
        </p:grpSpPr>
        <p:sp>
          <p:nvSpPr>
            <p:cNvPr id="12" name="Oval 14"/>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Oval 15"/>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2" name="Title 1"/>
          <p:cNvSpPr>
            <a:spLocks noGrp="1"/>
          </p:cNvSpPr>
          <p:nvPr>
            <p:ph type="title"/>
          </p:nvPr>
        </p:nvSpPr>
        <p:spPr bwMode="gray">
          <a:xfrm>
            <a:off x="502920" y="457200"/>
            <a:ext cx="8147304" cy="950976"/>
          </a:xfrm>
        </p:spPr>
        <p:txBody>
          <a:bodyPr rtlCol="0">
            <a:noAutofit/>
            <a:scene3d>
              <a:camera prst="orthographicFront"/>
              <a:lightRig rig="flat" dir="t">
                <a:rot lat="0" lon="0" rev="6600000"/>
              </a:lightRig>
            </a:scene3d>
            <a:sp3d extrusionH="25400" contourW="8890">
              <a:bevelT w="38100" h="31750"/>
              <a:contourClr>
                <a:schemeClr val="tx2">
                  <a:lumMod val="90000"/>
                </a:schemeClr>
              </a:contourClr>
            </a:sp3d>
          </a:bodyPr>
          <a:lstStyle>
            <a:lvl1pPr algn="ctr" defTabSz="914400" rtl="0" eaLnBrk="1" latinLnBrk="0" hangingPunct="1">
              <a:spcBef>
                <a:spcPct val="0"/>
              </a:spcBef>
              <a:buNone/>
              <a:defRPr lang="en-US" sz="3600" b="1" kern="1200" smtClean="0">
                <a:gradFill>
                  <a:gsLst>
                    <a:gs pos="0">
                      <a:schemeClr val="tx2"/>
                    </a:gs>
                    <a:gs pos="75000">
                      <a:schemeClr val="tx2">
                        <a:lumMod val="75000"/>
                      </a:schemeClr>
                    </a:gs>
                    <a:gs pos="100000">
                      <a:schemeClr val="tx2">
                        <a:lumMod val="50000"/>
                      </a:schemeClr>
                    </a:gs>
                  </a:gsLst>
                  <a:lin ang="5400000" scaled="0"/>
                </a:gradFill>
                <a:effectLst>
                  <a:outerShdw blurRad="50800" dist="39370" dir="5460000" algn="ctr" rotWithShape="0">
                    <a:srgbClr val="000000">
                      <a:alpha val="38000"/>
                    </a:srgbClr>
                  </a:outerShdw>
                </a:effectLst>
                <a:latin typeface="+mj-lt"/>
                <a:ea typeface="+mj-ea"/>
                <a:cs typeface="+mj-cs"/>
              </a:defRPr>
            </a:lvl1pPr>
          </a:lstStyle>
          <a:p>
            <a:r>
              <a:rPr lang="ru-RU" smtClean="0"/>
              <a:t>Образец заголовка</a:t>
            </a:r>
            <a:endParaRPr lang="en-US"/>
          </a:p>
        </p:txBody>
      </p:sp>
      <p:sp>
        <p:nvSpPr>
          <p:cNvPr id="3" name="Content Placeholder 2"/>
          <p:cNvSpPr>
            <a:spLocks noGrp="1"/>
          </p:cNvSpPr>
          <p:nvPr>
            <p:ph idx="1"/>
          </p:nvPr>
        </p:nvSpPr>
        <p:spPr>
          <a:xfrm>
            <a:off x="502920" y="1572768"/>
            <a:ext cx="8119872" cy="48280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4" name="Date Placeholder 3"/>
          <p:cNvSpPr>
            <a:spLocks noGrp="1"/>
          </p:cNvSpPr>
          <p:nvPr>
            <p:ph type="dt" sz="half" idx="10"/>
          </p:nvPr>
        </p:nvSpPr>
        <p:spPr/>
        <p:txBody>
          <a:bodyPr/>
          <a:lstStyle>
            <a:lvl1pPr>
              <a:defRPr/>
            </a:lvl1pPr>
          </a:lstStyle>
          <a:p>
            <a:fld id="{5B106E36-FD25-4E2D-B0AA-010F637433A0}" type="datetimeFigureOut">
              <a:rPr lang="ru-RU" smtClean="0"/>
              <a:pPr/>
              <a:t>20.06.2012</a:t>
            </a:fld>
            <a:endParaRPr lang="ru-RU"/>
          </a:p>
        </p:txBody>
      </p:sp>
      <p:sp>
        <p:nvSpPr>
          <p:cNvPr id="15" name="Footer Placeholder 4"/>
          <p:cNvSpPr>
            <a:spLocks noGrp="1"/>
          </p:cNvSpPr>
          <p:nvPr>
            <p:ph type="ftr" sz="quarter" idx="11"/>
          </p:nvPr>
        </p:nvSpPr>
        <p:spPr/>
        <p:txBody>
          <a:bodyPr/>
          <a:lstStyle>
            <a:lvl1pPr>
              <a:defRPr/>
            </a:lvl1pPr>
          </a:lstStyle>
          <a:p>
            <a:endParaRPr lang="ru-RU"/>
          </a:p>
        </p:txBody>
      </p:sp>
      <p:sp>
        <p:nvSpPr>
          <p:cNvPr id="16" name="Slide Number Placeholder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Rounded Rectangle 6"/>
          <p:cNvSpPr/>
          <p:nvPr/>
        </p:nvSpPr>
        <p:spPr bwMode="gray">
          <a:xfrm>
            <a:off x="502920" y="3712464"/>
            <a:ext cx="8147304" cy="2139696"/>
          </a:xfrm>
          <a:prstGeom prst="roundRect">
            <a:avLst>
              <a:gd name="adj" fmla="val 9795"/>
            </a:avLst>
          </a:prstGeom>
          <a:gradFill>
            <a:gsLst>
              <a:gs pos="0">
                <a:schemeClr val="bg1">
                  <a:alpha val="79000"/>
                </a:schemeClr>
              </a:gs>
              <a:gs pos="30000">
                <a:schemeClr val="bg2"/>
              </a:gs>
              <a:gs pos="66000">
                <a:schemeClr val="bg2"/>
              </a:gs>
              <a:gs pos="100000">
                <a:schemeClr val="bg1">
                  <a:alpha val="61000"/>
                </a:schemeClr>
              </a:gs>
            </a:gsLst>
            <a:lin ang="5400000" scaled="1"/>
          </a:gradFill>
          <a:ln w="38100">
            <a:solidFill>
              <a:schemeClr val="bg2">
                <a:lumMod val="20000"/>
                <a:lumOff val="80000"/>
              </a:schemeClr>
            </a:solidFill>
          </a:ln>
          <a:effectLst>
            <a:outerShdw sx="1000" sy="1000" algn="ctr" rotWithShape="0">
              <a:srgbClr val="000000"/>
            </a:outerShdw>
          </a:effectLst>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ounded Rectangle 8"/>
          <p:cNvSpPr/>
          <p:nvPr/>
        </p:nvSpPr>
        <p:spPr bwMode="gray">
          <a:xfrm>
            <a:off x="859536" y="5641848"/>
            <a:ext cx="7498080" cy="429768"/>
          </a:xfrm>
          <a:prstGeom prst="roundRect">
            <a:avLst>
              <a:gd name="adj" fmla="val 25178"/>
            </a:avLst>
          </a:prstGeom>
          <a:gradFill>
            <a:gsLst>
              <a:gs pos="0">
                <a:schemeClr val="bg2">
                  <a:lumMod val="75000"/>
                </a:schemeClr>
              </a:gs>
              <a:gs pos="78000">
                <a:schemeClr val="bg2">
                  <a:lumMod val="60000"/>
                  <a:lumOff val="40000"/>
                </a:schemeClr>
              </a:gs>
              <a:gs pos="75000">
                <a:schemeClr val="bg2">
                  <a:lumMod val="60000"/>
                  <a:lumOff val="40000"/>
                </a:schemeClr>
              </a:gs>
              <a:gs pos="100000">
                <a:schemeClr val="bg2">
                  <a:lumMod val="75000"/>
                </a:schemeClr>
              </a:gs>
            </a:gsLst>
            <a:lin ang="5400000" scaled="1"/>
          </a:gradFill>
          <a:ln>
            <a:noFill/>
          </a:ln>
          <a:effectLst>
            <a:outerShdw sx="1000" sy="1000" algn="ctr" rotWithShape="0">
              <a:srgbClr val="000000"/>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ounded Rectangle 7"/>
          <p:cNvSpPr/>
          <p:nvPr/>
        </p:nvSpPr>
        <p:spPr bwMode="gray">
          <a:xfrm>
            <a:off x="859536" y="3502152"/>
            <a:ext cx="7498080" cy="429768"/>
          </a:xfrm>
          <a:prstGeom prst="roundRect">
            <a:avLst>
              <a:gd name="adj" fmla="val 23050"/>
            </a:avLst>
          </a:prstGeom>
          <a:gradFill>
            <a:gsLst>
              <a:gs pos="0">
                <a:schemeClr val="bg2">
                  <a:lumMod val="75000"/>
                </a:schemeClr>
              </a:gs>
              <a:gs pos="67000">
                <a:schemeClr val="bg2">
                  <a:lumMod val="60000"/>
                  <a:lumOff val="40000"/>
                </a:schemeClr>
              </a:gs>
              <a:gs pos="98000">
                <a:schemeClr val="bg2">
                  <a:lumMod val="60000"/>
                  <a:lumOff val="40000"/>
                </a:schemeClr>
              </a:gs>
              <a:gs pos="100000">
                <a:schemeClr val="bg2">
                  <a:lumMod val="75000"/>
                </a:schemeClr>
              </a:gs>
            </a:gsLst>
            <a:lin ang="5400000" scaled="1"/>
          </a:gradFill>
          <a:ln>
            <a:noFill/>
          </a:ln>
          <a:effectLst>
            <a:outerShdw sx="1000" sy="1000" algn="ctr" rotWithShape="0">
              <a:srgbClr val="000000"/>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ounded Rectangle 9"/>
          <p:cNvSpPr/>
          <p:nvPr/>
        </p:nvSpPr>
        <p:spPr bwMode="gray">
          <a:xfrm>
            <a:off x="5641848" y="3584448"/>
            <a:ext cx="2496312" cy="265176"/>
          </a:xfrm>
          <a:prstGeom prst="roundRect">
            <a:avLst>
              <a:gd name="adj" fmla="val 21911"/>
            </a:avLst>
          </a:prstGeom>
          <a:gradFill>
            <a:gsLst>
              <a:gs pos="0">
                <a:schemeClr val="bg2">
                  <a:lumMod val="50000"/>
                </a:schemeClr>
              </a:gs>
              <a:gs pos="100000">
                <a:schemeClr val="bg2">
                  <a:lumMod val="75000"/>
                </a:schemeClr>
              </a:gs>
            </a:gsLst>
            <a:lin ang="5400000" scaled="0"/>
          </a:gradFill>
          <a:ln>
            <a:solidFill>
              <a:schemeClr val="bg2">
                <a:lumMod val="60000"/>
                <a:lumOff val="40000"/>
              </a:schemeClr>
            </a:solidFill>
          </a:ln>
          <a:effectLst>
            <a:outerShdw sx="1000" sy="1000" algn="ctr" rotWithShape="0">
              <a:srgbClr val="000000"/>
            </a:outerShdw>
          </a:effectLst>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8" name="Group 10"/>
          <p:cNvGrpSpPr/>
          <p:nvPr/>
        </p:nvGrpSpPr>
        <p:grpSpPr bwMode="ltGray">
          <a:xfrm>
            <a:off x="5733288" y="3675888"/>
            <a:ext cx="850392" cy="73152"/>
            <a:chOff x="5733288" y="1874520"/>
            <a:chExt cx="850392" cy="73152"/>
          </a:xfrm>
          <a:effectLst>
            <a:glow rad="63500">
              <a:schemeClr val="tx1">
                <a:alpha val="40000"/>
              </a:schemeClr>
            </a:glow>
            <a:outerShdw blurRad="50800" dist="50800" dir="5400000" algn="ctr" rotWithShape="0">
              <a:schemeClr val="accent1">
                <a:lumMod val="20000"/>
                <a:lumOff val="80000"/>
                <a:alpha val="21000"/>
              </a:schemeClr>
            </a:outerShdw>
          </a:effectLst>
        </p:grpSpPr>
        <p:sp>
          <p:nvSpPr>
            <p:cNvPr id="9" name="Oval 11"/>
            <p:cNvSpPr/>
            <p:nvPr/>
          </p:nvSpPr>
          <p:spPr bwMode="ltGray">
            <a:xfrm>
              <a:off x="5733288"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12"/>
            <p:cNvSpPr/>
            <p:nvPr/>
          </p:nvSpPr>
          <p:spPr bwMode="ltGray">
            <a:xfrm>
              <a:off x="5925312"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Oval 13"/>
            <p:cNvSpPr/>
            <p:nvPr/>
          </p:nvSpPr>
          <p:spPr bwMode="ltGray">
            <a:xfrm>
              <a:off x="6117336"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Oval 14"/>
            <p:cNvSpPr/>
            <p:nvPr/>
          </p:nvSpPr>
          <p:spPr bwMode="ltGray">
            <a:xfrm>
              <a:off x="6309360"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Oval 15"/>
            <p:cNvSpPr/>
            <p:nvPr/>
          </p:nvSpPr>
          <p:spPr bwMode="ltGray">
            <a:xfrm>
              <a:off x="6510528" y="1874520"/>
              <a:ext cx="73152" cy="73152"/>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2" name="Title 1"/>
          <p:cNvSpPr>
            <a:spLocks noGrp="1"/>
          </p:cNvSpPr>
          <p:nvPr>
            <p:ph type="title"/>
          </p:nvPr>
        </p:nvSpPr>
        <p:spPr bwMode="gray">
          <a:xfrm>
            <a:off x="640080" y="3931920"/>
            <a:ext cx="7790688" cy="1719072"/>
          </a:xfrm>
        </p:spPr>
        <p:txBody>
          <a:bodyPr rtlCol="0">
            <a:noAutofit/>
            <a:scene3d>
              <a:camera prst="orthographicFront"/>
              <a:lightRig rig="flat" dir="t">
                <a:rot lat="0" lon="0" rev="6600000"/>
              </a:lightRig>
            </a:scene3d>
            <a:sp3d extrusionH="25400" contourW="8890">
              <a:bevelT w="38100" h="31750"/>
              <a:contourClr>
                <a:schemeClr val="tx2">
                  <a:lumMod val="90000"/>
                </a:schemeClr>
              </a:contourClr>
            </a:sp3d>
          </a:bodyPr>
          <a:lstStyle>
            <a:lvl1pPr algn="ctr" defTabSz="914400" rtl="0" eaLnBrk="1" latinLnBrk="0" hangingPunct="1">
              <a:spcBef>
                <a:spcPct val="0"/>
              </a:spcBef>
              <a:buNone/>
              <a:defRPr lang="en-US" sz="4800" b="1" kern="1200" smtClean="0">
                <a:gradFill>
                  <a:gsLst>
                    <a:gs pos="0">
                      <a:schemeClr val="tx2"/>
                    </a:gs>
                    <a:gs pos="75000">
                      <a:schemeClr val="tx2">
                        <a:lumMod val="75000"/>
                      </a:schemeClr>
                    </a:gs>
                    <a:gs pos="100000">
                      <a:schemeClr val="tx2">
                        <a:lumMod val="50000"/>
                      </a:schemeClr>
                    </a:gs>
                  </a:gsLst>
                  <a:lin ang="5400000" scaled="0"/>
                </a:gradFill>
                <a:effectLst>
                  <a:outerShdw blurRad="50800" dist="39370" dir="5460000" algn="ctr" rotWithShape="0">
                    <a:srgbClr val="000000">
                      <a:alpha val="38000"/>
                    </a:srgbClr>
                  </a:outerShdw>
                </a:effectLst>
                <a:latin typeface="+mj-lt"/>
                <a:ea typeface="+mj-ea"/>
                <a:cs typeface="+mj-cs"/>
              </a:defRPr>
            </a:lvl1pPr>
          </a:lstStyle>
          <a:p>
            <a:r>
              <a:rPr lang="ru-RU" smtClean="0"/>
              <a:t>Образец заголовка</a:t>
            </a:r>
            <a:endParaRPr lang="en-US"/>
          </a:p>
        </p:txBody>
      </p:sp>
      <p:sp>
        <p:nvSpPr>
          <p:cNvPr id="3" name="Text Placeholder 2"/>
          <p:cNvSpPr>
            <a:spLocks noGrp="1"/>
          </p:cNvSpPr>
          <p:nvPr>
            <p:ph type="body" idx="1"/>
          </p:nvPr>
        </p:nvSpPr>
        <p:spPr>
          <a:xfrm>
            <a:off x="859536" y="2642616"/>
            <a:ext cx="7498080" cy="740664"/>
          </a:xfrm>
        </p:spPr>
        <p:txBody>
          <a:bodyPr anchor="b"/>
          <a:lstStyle>
            <a:lvl1pPr marL="0" indent="0">
              <a:buNone/>
              <a:defRPr sz="2000" i="1">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4" name="Date Placeholder 3"/>
          <p:cNvSpPr>
            <a:spLocks noGrp="1"/>
          </p:cNvSpPr>
          <p:nvPr>
            <p:ph type="dt" sz="half" idx="10"/>
          </p:nvPr>
        </p:nvSpPr>
        <p:spPr/>
        <p:txBody>
          <a:bodyPr/>
          <a:lstStyle>
            <a:lvl1pPr>
              <a:defRPr/>
            </a:lvl1pPr>
          </a:lstStyle>
          <a:p>
            <a:fld id="{5B106E36-FD25-4E2D-B0AA-010F637433A0}" type="datetimeFigureOut">
              <a:rPr lang="ru-RU" smtClean="0"/>
              <a:pPr/>
              <a:t>20.06.2012</a:t>
            </a:fld>
            <a:endParaRPr lang="ru-RU"/>
          </a:p>
        </p:txBody>
      </p:sp>
      <p:sp>
        <p:nvSpPr>
          <p:cNvPr id="15" name="Footer Placeholder 4"/>
          <p:cNvSpPr>
            <a:spLocks noGrp="1"/>
          </p:cNvSpPr>
          <p:nvPr>
            <p:ph type="ftr" sz="quarter" idx="11"/>
          </p:nvPr>
        </p:nvSpPr>
        <p:spPr/>
        <p:txBody>
          <a:bodyPr/>
          <a:lstStyle>
            <a:lvl1pPr>
              <a:defRPr/>
            </a:lvl1pPr>
          </a:lstStyle>
          <a:p>
            <a:endParaRPr lang="ru-RU"/>
          </a:p>
        </p:txBody>
      </p:sp>
      <p:sp>
        <p:nvSpPr>
          <p:cNvPr id="16" name="Slide Number Placeholder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Rounded Rectangle 7"/>
          <p:cNvSpPr/>
          <p:nvPr/>
        </p:nvSpPr>
        <p:spPr bwMode="gray">
          <a:xfrm>
            <a:off x="283464" y="1216152"/>
            <a:ext cx="8577072" cy="5294376"/>
          </a:xfrm>
          <a:prstGeom prst="roundRect">
            <a:avLst>
              <a:gd name="adj" fmla="val 3186"/>
            </a:avLst>
          </a:prstGeom>
          <a:gradFill flip="none" rotWithShape="1">
            <a:gsLst>
              <a:gs pos="45000">
                <a:schemeClr val="bg2">
                  <a:alpha val="60000"/>
                </a:schemeClr>
              </a:gs>
              <a:gs pos="100000">
                <a:schemeClr val="bg1">
                  <a:lumMod val="95000"/>
                  <a:lumOff val="5000"/>
                  <a:alpha val="85000"/>
                </a:schemeClr>
              </a:gs>
            </a:gsLst>
            <a:path path="circle">
              <a:fillToRect l="50000" t="50000" r="50000" b="50000"/>
            </a:path>
            <a:tileRect/>
          </a:gradFill>
          <a:ln>
            <a:solidFill>
              <a:schemeClr val="bg2">
                <a:lumMod val="20000"/>
                <a:lumOff val="80000"/>
              </a:schemeClr>
            </a:solidFill>
          </a:ln>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6" name="Group 8"/>
          <p:cNvGrpSpPr>
            <a:grpSpLocks/>
          </p:cNvGrpSpPr>
          <p:nvPr/>
        </p:nvGrpSpPr>
        <p:grpSpPr bwMode="auto">
          <a:xfrm>
            <a:off x="695325" y="1079500"/>
            <a:ext cx="282575" cy="282575"/>
            <a:chOff x="548640" y="173736"/>
            <a:chExt cx="283464" cy="283464"/>
          </a:xfrm>
        </p:grpSpPr>
        <p:sp>
          <p:nvSpPr>
            <p:cNvPr id="7" name="Oval 9"/>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10"/>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9" name="Group 11"/>
          <p:cNvGrpSpPr>
            <a:grpSpLocks/>
          </p:cNvGrpSpPr>
          <p:nvPr/>
        </p:nvGrpSpPr>
        <p:grpSpPr bwMode="auto">
          <a:xfrm>
            <a:off x="1050925" y="1079500"/>
            <a:ext cx="284163" cy="282575"/>
            <a:chOff x="548640" y="173736"/>
            <a:chExt cx="283464" cy="283464"/>
          </a:xfrm>
        </p:grpSpPr>
        <p:sp>
          <p:nvSpPr>
            <p:cNvPr id="10" name="Oval 12"/>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Oval 13"/>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2" name="Group 14"/>
          <p:cNvGrpSpPr>
            <a:grpSpLocks/>
          </p:cNvGrpSpPr>
          <p:nvPr/>
        </p:nvGrpSpPr>
        <p:grpSpPr bwMode="auto">
          <a:xfrm>
            <a:off x="1427163" y="1079500"/>
            <a:ext cx="282575" cy="282575"/>
            <a:chOff x="548640" y="173736"/>
            <a:chExt cx="283464" cy="283464"/>
          </a:xfrm>
        </p:grpSpPr>
        <p:sp>
          <p:nvSpPr>
            <p:cNvPr id="13" name="Oval 15"/>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Oval 16"/>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2" name="Title 1"/>
          <p:cNvSpPr>
            <a:spLocks noGrp="1"/>
          </p:cNvSpPr>
          <p:nvPr>
            <p:ph type="title"/>
          </p:nvPr>
        </p:nvSpPr>
        <p:spPr bwMode="gray">
          <a:xfrm>
            <a:off x="457200" y="146304"/>
            <a:ext cx="8229600" cy="1069848"/>
          </a:xfrm>
        </p:spPr>
        <p:txBody>
          <a:bodyPr rtlCol="0">
            <a:noAutofit/>
            <a:scene3d>
              <a:camera prst="orthographicFront"/>
              <a:lightRig rig="flat" dir="t">
                <a:rot lat="0" lon="0" rev="6600000"/>
              </a:lightRig>
            </a:scene3d>
            <a:sp3d extrusionH="25400" contourW="8890">
              <a:bevelT w="38100" h="31750"/>
              <a:contourClr>
                <a:schemeClr val="tx2">
                  <a:lumMod val="90000"/>
                </a:schemeClr>
              </a:contourClr>
            </a:sp3d>
          </a:bodyPr>
          <a:lstStyle>
            <a:lvl1pPr algn="ctr" defTabSz="914400" rtl="0" eaLnBrk="1" latinLnBrk="0" hangingPunct="1">
              <a:spcBef>
                <a:spcPct val="0"/>
              </a:spcBef>
              <a:buNone/>
              <a:defRPr lang="en-US" sz="3600" b="1" kern="1200" smtClean="0">
                <a:gradFill>
                  <a:gsLst>
                    <a:gs pos="0">
                      <a:schemeClr val="tx2"/>
                    </a:gs>
                    <a:gs pos="75000">
                      <a:schemeClr val="tx2">
                        <a:lumMod val="75000"/>
                      </a:schemeClr>
                    </a:gs>
                    <a:gs pos="100000">
                      <a:schemeClr val="tx2">
                        <a:lumMod val="50000"/>
                      </a:schemeClr>
                    </a:gs>
                  </a:gsLst>
                  <a:lin ang="5400000" scaled="0"/>
                </a:gradFill>
                <a:effectLst>
                  <a:outerShdw blurRad="50800" dist="39370" dir="5460000" algn="ctr" rotWithShape="0">
                    <a:srgbClr val="000000">
                      <a:alpha val="38000"/>
                    </a:srgbClr>
                  </a:outerShdw>
                </a:effectLst>
                <a:latin typeface="+mj-lt"/>
                <a:ea typeface="+mj-ea"/>
                <a:cs typeface="+mj-cs"/>
              </a:defRPr>
            </a:lvl1pPr>
          </a:lstStyle>
          <a:p>
            <a:r>
              <a:rPr lang="ru-RU" smtClean="0"/>
              <a:t>Образец заголовка</a:t>
            </a:r>
            <a:endParaRPr lang="en-US"/>
          </a:p>
        </p:txBody>
      </p:sp>
      <p:sp>
        <p:nvSpPr>
          <p:cNvPr id="3" name="Content Placeholder 2"/>
          <p:cNvSpPr>
            <a:spLocks noGrp="1"/>
          </p:cNvSpPr>
          <p:nvPr>
            <p:ph sz="half" idx="1"/>
          </p:nvPr>
        </p:nvSpPr>
        <p:spPr>
          <a:xfrm>
            <a:off x="502920" y="1554480"/>
            <a:ext cx="3968496" cy="46725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17720" y="1554480"/>
            <a:ext cx="3968496" cy="46725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5" name="Date Placeholder 4"/>
          <p:cNvSpPr>
            <a:spLocks noGrp="1"/>
          </p:cNvSpPr>
          <p:nvPr>
            <p:ph type="dt" sz="half" idx="10"/>
          </p:nvPr>
        </p:nvSpPr>
        <p:spPr/>
        <p:txBody>
          <a:bodyPr/>
          <a:lstStyle>
            <a:lvl1pPr>
              <a:defRPr/>
            </a:lvl1pPr>
          </a:lstStyle>
          <a:p>
            <a:fld id="{5B106E36-FD25-4E2D-B0AA-010F637433A0}" type="datetimeFigureOut">
              <a:rPr lang="ru-RU" smtClean="0"/>
              <a:pPr/>
              <a:t>20.06.2012</a:t>
            </a:fld>
            <a:endParaRPr lang="ru-RU"/>
          </a:p>
        </p:txBody>
      </p:sp>
      <p:sp>
        <p:nvSpPr>
          <p:cNvPr id="16" name="Footer Placeholder 5"/>
          <p:cNvSpPr>
            <a:spLocks noGrp="1"/>
          </p:cNvSpPr>
          <p:nvPr>
            <p:ph type="ftr" sz="quarter" idx="11"/>
          </p:nvPr>
        </p:nvSpPr>
        <p:spPr/>
        <p:txBody>
          <a:bodyPr/>
          <a:lstStyle>
            <a:lvl1pPr>
              <a:defRPr/>
            </a:lvl1pPr>
          </a:lstStyle>
          <a:p>
            <a:endParaRPr lang="ru-RU"/>
          </a:p>
        </p:txBody>
      </p:sp>
      <p:sp>
        <p:nvSpPr>
          <p:cNvPr id="17" name="Slide Number Placeholder 6"/>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7" name="Rounded Rectangle 10"/>
          <p:cNvSpPr/>
          <p:nvPr/>
        </p:nvSpPr>
        <p:spPr bwMode="gray">
          <a:xfrm>
            <a:off x="4645152" y="1371600"/>
            <a:ext cx="4215384" cy="5148072"/>
          </a:xfrm>
          <a:prstGeom prst="roundRect">
            <a:avLst>
              <a:gd name="adj" fmla="val 3186"/>
            </a:avLst>
          </a:prstGeom>
          <a:gradFill flip="none" rotWithShape="1">
            <a:gsLst>
              <a:gs pos="45000">
                <a:schemeClr val="bg2">
                  <a:alpha val="60000"/>
                </a:schemeClr>
              </a:gs>
              <a:gs pos="100000">
                <a:schemeClr val="bg1">
                  <a:lumMod val="95000"/>
                  <a:lumOff val="5000"/>
                  <a:alpha val="85000"/>
                </a:schemeClr>
              </a:gs>
            </a:gsLst>
            <a:path path="circle">
              <a:fillToRect l="50000" t="50000" r="50000" b="50000"/>
            </a:path>
            <a:tileRect/>
          </a:gradFill>
          <a:ln>
            <a:solidFill>
              <a:schemeClr val="bg2">
                <a:lumMod val="20000"/>
                <a:lumOff val="80000"/>
              </a:schemeClr>
            </a:solidFill>
          </a:ln>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ounded Rectangle 9"/>
          <p:cNvSpPr/>
          <p:nvPr/>
        </p:nvSpPr>
        <p:spPr bwMode="gray">
          <a:xfrm>
            <a:off x="283464" y="1371600"/>
            <a:ext cx="4215384" cy="5148072"/>
          </a:xfrm>
          <a:prstGeom prst="roundRect">
            <a:avLst>
              <a:gd name="adj" fmla="val 3186"/>
            </a:avLst>
          </a:prstGeom>
          <a:gradFill flip="none" rotWithShape="1">
            <a:gsLst>
              <a:gs pos="45000">
                <a:schemeClr val="bg2">
                  <a:alpha val="60000"/>
                </a:schemeClr>
              </a:gs>
              <a:gs pos="100000">
                <a:schemeClr val="bg1">
                  <a:lumMod val="95000"/>
                  <a:lumOff val="5000"/>
                  <a:alpha val="85000"/>
                </a:schemeClr>
              </a:gs>
            </a:gsLst>
            <a:path path="circle">
              <a:fillToRect l="50000" t="50000" r="50000" b="50000"/>
            </a:path>
            <a:tileRect/>
          </a:gradFill>
          <a:ln>
            <a:solidFill>
              <a:schemeClr val="bg2">
                <a:lumMod val="20000"/>
                <a:lumOff val="80000"/>
              </a:schemeClr>
            </a:solidFill>
          </a:ln>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bwMode="gray">
          <a:xfrm>
            <a:off x="457200" y="146304"/>
            <a:ext cx="8229600" cy="1143000"/>
          </a:xfrm>
        </p:spPr>
        <p:txBody>
          <a:bodyPr rtlCol="0">
            <a:noAutofit/>
            <a:scene3d>
              <a:camera prst="orthographicFront"/>
              <a:lightRig rig="flat" dir="t">
                <a:rot lat="0" lon="0" rev="6600000"/>
              </a:lightRig>
            </a:scene3d>
            <a:sp3d extrusionH="25400" contourW="8890">
              <a:bevelT w="38100" h="31750"/>
              <a:contourClr>
                <a:schemeClr val="tx2">
                  <a:lumMod val="90000"/>
                </a:schemeClr>
              </a:contourClr>
            </a:sp3d>
          </a:bodyPr>
          <a:lstStyle>
            <a:lvl1pPr algn="ctr" defTabSz="914400" rtl="0" eaLnBrk="1" latinLnBrk="0" hangingPunct="1">
              <a:spcBef>
                <a:spcPct val="0"/>
              </a:spcBef>
              <a:buNone/>
              <a:defRPr lang="en-US" sz="3600" b="1" kern="1200" smtClean="0">
                <a:gradFill>
                  <a:gsLst>
                    <a:gs pos="0">
                      <a:schemeClr val="tx2"/>
                    </a:gs>
                    <a:gs pos="75000">
                      <a:schemeClr val="tx2">
                        <a:lumMod val="75000"/>
                      </a:schemeClr>
                    </a:gs>
                    <a:gs pos="100000">
                      <a:schemeClr val="tx2">
                        <a:lumMod val="50000"/>
                      </a:schemeClr>
                    </a:gs>
                  </a:gsLst>
                  <a:lin ang="5400000" scaled="0"/>
                </a:gradFill>
                <a:effectLst>
                  <a:outerShdw blurRad="50800" dist="39370" dir="5460000" algn="ctr" rotWithShape="0">
                    <a:srgbClr val="000000">
                      <a:alpha val="38000"/>
                    </a:srgbClr>
                  </a:outerShdw>
                </a:effectLst>
                <a:latin typeface="+mj-lt"/>
                <a:ea typeface="+mj-ea"/>
                <a:cs typeface="+mj-cs"/>
              </a:defRPr>
            </a:lvl1pPr>
          </a:lstStyle>
          <a:p>
            <a:r>
              <a:rPr lang="ru-RU" smtClean="0"/>
              <a:t>Образец заголовка</a:t>
            </a:r>
            <a:endParaRPr lang="en-US"/>
          </a:p>
        </p:txBody>
      </p:sp>
      <p:sp>
        <p:nvSpPr>
          <p:cNvPr id="3" name="Text Placeholder 2"/>
          <p:cNvSpPr>
            <a:spLocks noGrp="1"/>
          </p:cNvSpPr>
          <p:nvPr>
            <p:ph type="body" idx="1"/>
          </p:nvPr>
        </p:nvSpPr>
        <p:spPr bwMode="white">
          <a:xfrm>
            <a:off x="429768" y="1527048"/>
            <a:ext cx="3931920" cy="639762"/>
          </a:xfrm>
        </p:spPr>
        <p:txBody>
          <a:bodyPr anchor="b"/>
          <a:lstStyle>
            <a:lvl1pPr marL="0" indent="0" algn="ctr">
              <a:buNone/>
              <a:defRPr sz="2400" b="1">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29768" y="2322576"/>
            <a:ext cx="3931920" cy="400507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bwMode="white">
          <a:xfrm>
            <a:off x="4782312" y="1527048"/>
            <a:ext cx="3931920" cy="639762"/>
          </a:xfrm>
        </p:spPr>
        <p:txBody>
          <a:bodyPr anchor="b"/>
          <a:lstStyle>
            <a:lvl1pPr marL="0" indent="0" algn="ctr">
              <a:buNone/>
              <a:defRPr sz="2400" b="1">
                <a:solidFill>
                  <a:schemeClr val="accent3">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82312" y="2322576"/>
            <a:ext cx="3931920" cy="400507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9" name="Date Placeholder 6"/>
          <p:cNvSpPr>
            <a:spLocks noGrp="1"/>
          </p:cNvSpPr>
          <p:nvPr>
            <p:ph type="dt" sz="half" idx="10"/>
          </p:nvPr>
        </p:nvSpPr>
        <p:spPr/>
        <p:txBody>
          <a:bodyPr/>
          <a:lstStyle>
            <a:lvl1pPr>
              <a:defRPr/>
            </a:lvl1pPr>
          </a:lstStyle>
          <a:p>
            <a:fld id="{5B106E36-FD25-4E2D-B0AA-010F637433A0}" type="datetimeFigureOut">
              <a:rPr lang="ru-RU" smtClean="0"/>
              <a:pPr/>
              <a:t>20.06.2012</a:t>
            </a:fld>
            <a:endParaRPr lang="ru-RU"/>
          </a:p>
        </p:txBody>
      </p:sp>
      <p:sp>
        <p:nvSpPr>
          <p:cNvPr id="10" name="Footer Placeholder 7"/>
          <p:cNvSpPr>
            <a:spLocks noGrp="1"/>
          </p:cNvSpPr>
          <p:nvPr>
            <p:ph type="ftr" sz="quarter" idx="11"/>
          </p:nvPr>
        </p:nvSpPr>
        <p:spPr/>
        <p:txBody>
          <a:bodyPr/>
          <a:lstStyle>
            <a:lvl1pPr>
              <a:defRPr/>
            </a:lvl1pPr>
          </a:lstStyle>
          <a:p>
            <a:endParaRPr lang="ru-RU"/>
          </a:p>
        </p:txBody>
      </p:sp>
      <p:sp>
        <p:nvSpPr>
          <p:cNvPr id="11" name="Slide Number Placeholder 8"/>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ru-RU" smtClean="0"/>
              <a:t>Образец заголовка</a:t>
            </a:r>
            <a:endParaRPr lang="en-US"/>
          </a:p>
        </p:txBody>
      </p:sp>
      <p:sp>
        <p:nvSpPr>
          <p:cNvPr id="3" name="Date Placeholder 3"/>
          <p:cNvSpPr>
            <a:spLocks noGrp="1"/>
          </p:cNvSpPr>
          <p:nvPr>
            <p:ph type="dt" sz="half" idx="10"/>
          </p:nvPr>
        </p:nvSpPr>
        <p:spPr/>
        <p:txBody>
          <a:bodyPr/>
          <a:lstStyle>
            <a:lvl1pPr>
              <a:defRPr/>
            </a:lvl1pPr>
          </a:lstStyle>
          <a:p>
            <a:fld id="{5B106E36-FD25-4E2D-B0AA-010F637433A0}" type="datetimeFigureOut">
              <a:rPr lang="ru-RU" smtClean="0"/>
              <a:pPr/>
              <a:t>20.06.2012</a:t>
            </a:fld>
            <a:endParaRPr lang="ru-RU"/>
          </a:p>
        </p:txBody>
      </p:sp>
      <p:sp>
        <p:nvSpPr>
          <p:cNvPr id="4" name="Footer Placeholder 4"/>
          <p:cNvSpPr>
            <a:spLocks noGrp="1"/>
          </p:cNvSpPr>
          <p:nvPr>
            <p:ph type="ftr" sz="quarter" idx="11"/>
          </p:nvPr>
        </p:nvSpPr>
        <p:spPr/>
        <p:txBody>
          <a:bodyPr/>
          <a:lstStyle>
            <a:lvl1pPr>
              <a:defRPr/>
            </a:lvl1pPr>
          </a:lstStyle>
          <a:p>
            <a:endParaRPr lang="ru-RU"/>
          </a:p>
        </p:txBody>
      </p:sp>
      <p:sp>
        <p:nvSpPr>
          <p:cNvPr id="5" name="Slide Number Placeholder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5B106E36-FD25-4E2D-B0AA-010F637433A0}" type="datetimeFigureOut">
              <a:rPr lang="ru-RU" smtClean="0"/>
              <a:pPr/>
              <a:t>20.06.2012</a:t>
            </a:fld>
            <a:endParaRPr lang="ru-RU"/>
          </a:p>
        </p:txBody>
      </p:sp>
      <p:sp>
        <p:nvSpPr>
          <p:cNvPr id="3" name="Footer Placeholder 4"/>
          <p:cNvSpPr>
            <a:spLocks noGrp="1"/>
          </p:cNvSpPr>
          <p:nvPr>
            <p:ph type="ftr" sz="quarter" idx="11"/>
          </p:nvPr>
        </p:nvSpPr>
        <p:spPr/>
        <p:txBody>
          <a:bodyPr/>
          <a:lstStyle>
            <a:lvl1pPr>
              <a:defRPr/>
            </a:lvl1pPr>
          </a:lstStyle>
          <a:p>
            <a:endParaRPr lang="ru-RU"/>
          </a:p>
        </p:txBody>
      </p:sp>
      <p:sp>
        <p:nvSpPr>
          <p:cNvPr id="4" name="Slide Number Placeholder 5"/>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5" name="Rounded Rectangle 7"/>
          <p:cNvSpPr/>
          <p:nvPr/>
        </p:nvSpPr>
        <p:spPr bwMode="gray">
          <a:xfrm>
            <a:off x="283464" y="292608"/>
            <a:ext cx="8577072" cy="6227064"/>
          </a:xfrm>
          <a:prstGeom prst="roundRect">
            <a:avLst>
              <a:gd name="adj" fmla="val 3186"/>
            </a:avLst>
          </a:prstGeom>
          <a:gradFill flip="none" rotWithShape="1">
            <a:gsLst>
              <a:gs pos="45000">
                <a:schemeClr val="bg2">
                  <a:alpha val="60000"/>
                </a:schemeClr>
              </a:gs>
              <a:gs pos="100000">
                <a:schemeClr val="bg1">
                  <a:lumMod val="95000"/>
                  <a:lumOff val="5000"/>
                  <a:alpha val="85000"/>
                </a:schemeClr>
              </a:gs>
            </a:gsLst>
            <a:path path="circle">
              <a:fillToRect l="50000" t="50000" r="50000" b="50000"/>
            </a:path>
            <a:tileRect/>
          </a:gradFill>
          <a:ln>
            <a:solidFill>
              <a:schemeClr val="bg2">
                <a:lumMod val="20000"/>
                <a:lumOff val="80000"/>
              </a:schemeClr>
            </a:solidFill>
          </a:ln>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bwMode="gray">
          <a:xfrm>
            <a:off x="356616" y="429768"/>
            <a:ext cx="3118104" cy="1005840"/>
          </a:xfrm>
        </p:spPr>
        <p:txBody>
          <a:bodyPr anchor="b"/>
          <a:lstStyle>
            <a:lvl1pPr algn="l">
              <a:defRPr sz="2000" b="1"/>
            </a:lvl1pPr>
          </a:lstStyle>
          <a:p>
            <a:r>
              <a:rPr lang="ru-RU" smtClean="0"/>
              <a:t>Образец заголовка</a:t>
            </a:r>
            <a:endParaRPr lang="en-US"/>
          </a:p>
        </p:txBody>
      </p:sp>
      <p:sp>
        <p:nvSpPr>
          <p:cNvPr id="3" name="Content Placeholder 2"/>
          <p:cNvSpPr>
            <a:spLocks noGrp="1"/>
          </p:cNvSpPr>
          <p:nvPr>
            <p:ph idx="1"/>
          </p:nvPr>
        </p:nvSpPr>
        <p:spPr>
          <a:xfrm>
            <a:off x="3575304" y="429768"/>
            <a:ext cx="5184648" cy="58613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356616" y="1435608"/>
            <a:ext cx="3118104" cy="4855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Date Placeholder 4"/>
          <p:cNvSpPr>
            <a:spLocks noGrp="1"/>
          </p:cNvSpPr>
          <p:nvPr>
            <p:ph type="dt" sz="half" idx="10"/>
          </p:nvPr>
        </p:nvSpPr>
        <p:spPr/>
        <p:txBody>
          <a:bodyPr/>
          <a:lstStyle>
            <a:lvl1pPr>
              <a:defRPr/>
            </a:lvl1pPr>
          </a:lstStyle>
          <a:p>
            <a:fld id="{5B106E36-FD25-4E2D-B0AA-010F637433A0}" type="datetimeFigureOut">
              <a:rPr lang="ru-RU" smtClean="0"/>
              <a:pPr/>
              <a:t>20.06.2012</a:t>
            </a:fld>
            <a:endParaRPr lang="ru-RU"/>
          </a:p>
        </p:txBody>
      </p:sp>
      <p:sp>
        <p:nvSpPr>
          <p:cNvPr id="7" name="Footer Placeholder 5"/>
          <p:cNvSpPr>
            <a:spLocks noGrp="1"/>
          </p:cNvSpPr>
          <p:nvPr>
            <p:ph type="ftr" sz="quarter" idx="11"/>
          </p:nvPr>
        </p:nvSpPr>
        <p:spPr/>
        <p:txBody>
          <a:bodyPr/>
          <a:lstStyle>
            <a:lvl1pPr>
              <a:defRPr/>
            </a:lvl1pPr>
          </a:lstStyle>
          <a:p>
            <a:endParaRPr lang="ru-RU"/>
          </a:p>
        </p:txBody>
      </p:sp>
      <p:sp>
        <p:nvSpPr>
          <p:cNvPr id="8" name="Slide Number Placeholder 6"/>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Rounded Rectangle 7"/>
          <p:cNvSpPr/>
          <p:nvPr/>
        </p:nvSpPr>
        <p:spPr bwMode="gray">
          <a:xfrm>
            <a:off x="283464" y="292608"/>
            <a:ext cx="8577072" cy="6227064"/>
          </a:xfrm>
          <a:prstGeom prst="roundRect">
            <a:avLst>
              <a:gd name="adj" fmla="val 3186"/>
            </a:avLst>
          </a:prstGeom>
          <a:gradFill flip="none" rotWithShape="1">
            <a:gsLst>
              <a:gs pos="45000">
                <a:schemeClr val="bg2">
                  <a:alpha val="60000"/>
                </a:schemeClr>
              </a:gs>
              <a:gs pos="100000">
                <a:schemeClr val="bg1">
                  <a:lumMod val="95000"/>
                  <a:lumOff val="5000"/>
                  <a:alpha val="85000"/>
                </a:schemeClr>
              </a:gs>
            </a:gsLst>
            <a:path path="circle">
              <a:fillToRect l="50000" t="50000" r="50000" b="50000"/>
            </a:path>
            <a:tileRect/>
          </a:gradFill>
          <a:ln>
            <a:solidFill>
              <a:schemeClr val="bg2">
                <a:lumMod val="20000"/>
                <a:lumOff val="80000"/>
              </a:schemeClr>
            </a:solidFill>
          </a:ln>
          <a:scene3d>
            <a:camera prst="orthographicFront"/>
            <a:lightRig rig="threePt" dir="t"/>
          </a:scene3d>
          <a:sp3d extrusionH="76200" prstMaterial="matte">
            <a:bevelT w="50800" h="50800" prst="softRound"/>
            <a:bevelB w="50800" h="50800" prst="softRound"/>
            <a:extrusionClr>
              <a:schemeClr val="bg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6" name="Group 8"/>
          <p:cNvGrpSpPr>
            <a:grpSpLocks/>
          </p:cNvGrpSpPr>
          <p:nvPr/>
        </p:nvGrpSpPr>
        <p:grpSpPr bwMode="auto">
          <a:xfrm>
            <a:off x="549275" y="165100"/>
            <a:ext cx="282575" cy="282575"/>
            <a:chOff x="548640" y="173736"/>
            <a:chExt cx="283464" cy="283464"/>
          </a:xfrm>
        </p:grpSpPr>
        <p:sp>
          <p:nvSpPr>
            <p:cNvPr id="7" name="Oval 9"/>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10"/>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9" name="Group 11"/>
          <p:cNvGrpSpPr>
            <a:grpSpLocks/>
          </p:cNvGrpSpPr>
          <p:nvPr/>
        </p:nvGrpSpPr>
        <p:grpSpPr bwMode="auto">
          <a:xfrm>
            <a:off x="914400" y="165100"/>
            <a:ext cx="284163" cy="282575"/>
            <a:chOff x="548640" y="173736"/>
            <a:chExt cx="283464" cy="283464"/>
          </a:xfrm>
        </p:grpSpPr>
        <p:sp>
          <p:nvSpPr>
            <p:cNvPr id="10" name="Oval 12"/>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Oval 13"/>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2" name="Group 14"/>
          <p:cNvGrpSpPr>
            <a:grpSpLocks/>
          </p:cNvGrpSpPr>
          <p:nvPr/>
        </p:nvGrpSpPr>
        <p:grpSpPr bwMode="auto">
          <a:xfrm>
            <a:off x="1289050" y="165100"/>
            <a:ext cx="284163" cy="282575"/>
            <a:chOff x="548640" y="173736"/>
            <a:chExt cx="283464" cy="283464"/>
          </a:xfrm>
        </p:grpSpPr>
        <p:sp>
          <p:nvSpPr>
            <p:cNvPr id="13" name="Oval 15"/>
            <p:cNvSpPr/>
            <p:nvPr userDrawn="1"/>
          </p:nvSpPr>
          <p:spPr bwMode="gray">
            <a:xfrm>
              <a:off x="548640" y="173736"/>
              <a:ext cx="283464" cy="283464"/>
            </a:xfrm>
            <a:prstGeom prst="ellipse">
              <a:avLst/>
            </a:prstGeom>
            <a:solidFill>
              <a:schemeClr val="bg2">
                <a:lumMod val="40000"/>
                <a:lumOff val="60000"/>
              </a:schemeClr>
            </a:solidFill>
            <a:ln>
              <a:noFill/>
            </a:ln>
            <a:scene3d>
              <a:camera prst="orthographicFront"/>
              <a:lightRig rig="chilly"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Oval 16"/>
            <p:cNvSpPr/>
            <p:nvPr userDrawn="1"/>
          </p:nvSpPr>
          <p:spPr bwMode="gray">
            <a:xfrm>
              <a:off x="621792" y="246888"/>
              <a:ext cx="146304" cy="146304"/>
            </a:xfrm>
            <a:prstGeom prst="ellipse">
              <a:avLst/>
            </a:prstGeom>
            <a:solidFill>
              <a:schemeClr val="accent4"/>
            </a:solidFill>
            <a:ln>
              <a:noFill/>
            </a:ln>
            <a:scene3d>
              <a:camera prst="orthographicFront"/>
              <a:lightRig rig="balanced" dir="t"/>
            </a:scene3d>
            <a:sp3d contourW="12700" prstMaterial="matte">
              <a:bevelT/>
              <a:contourClr>
                <a:schemeClr val="accent4"/>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2" name="Title 1"/>
          <p:cNvSpPr>
            <a:spLocks noGrp="1"/>
          </p:cNvSpPr>
          <p:nvPr>
            <p:ph type="title"/>
          </p:nvPr>
        </p:nvSpPr>
        <p:spPr bwMode="gray">
          <a:xfrm>
            <a:off x="530352" y="3273552"/>
            <a:ext cx="2642616" cy="1371600"/>
          </a:xfrm>
        </p:spPr>
        <p:txBody>
          <a:bodyPr anchor="b"/>
          <a:lstStyle>
            <a:lvl1pPr algn="l">
              <a:defRPr sz="2000" b="1"/>
            </a:lvl1pPr>
          </a:lstStyle>
          <a:p>
            <a:r>
              <a:rPr lang="ru-RU" smtClean="0"/>
              <a:t>Образец заголовка</a:t>
            </a:r>
            <a:endParaRPr lang="en-US"/>
          </a:p>
        </p:txBody>
      </p:sp>
      <p:sp>
        <p:nvSpPr>
          <p:cNvPr id="3" name="Picture Placeholder 2"/>
          <p:cNvSpPr>
            <a:spLocks noGrp="1"/>
          </p:cNvSpPr>
          <p:nvPr>
            <p:ph type="pic" idx="1"/>
          </p:nvPr>
        </p:nvSpPr>
        <p:spPr bwMode="gray">
          <a:xfrm>
            <a:off x="3200400" y="612775"/>
            <a:ext cx="5404104" cy="4114800"/>
          </a:xfrm>
          <a:prstGeom prst="roundRect">
            <a:avLst>
              <a:gd name="adj" fmla="val 5778"/>
            </a:avLst>
          </a:prstGeom>
          <a:ln w="38100">
            <a:solidFill>
              <a:srgbClr val="FFFFFF">
                <a:alpha val="80000"/>
              </a:srgbClr>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a:p>
        </p:txBody>
      </p:sp>
      <p:sp>
        <p:nvSpPr>
          <p:cNvPr id="4" name="Text Placeholder 3"/>
          <p:cNvSpPr>
            <a:spLocks noGrp="1"/>
          </p:cNvSpPr>
          <p:nvPr>
            <p:ph type="body" sz="half" idx="2"/>
          </p:nvPr>
        </p:nvSpPr>
        <p:spPr>
          <a:xfrm>
            <a:off x="3355848" y="4800600"/>
            <a:ext cx="5102352" cy="1371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5" name="Date Placeholder 4"/>
          <p:cNvSpPr>
            <a:spLocks noGrp="1"/>
          </p:cNvSpPr>
          <p:nvPr>
            <p:ph type="dt" sz="half" idx="10"/>
          </p:nvPr>
        </p:nvSpPr>
        <p:spPr/>
        <p:txBody>
          <a:bodyPr/>
          <a:lstStyle>
            <a:lvl1pPr>
              <a:defRPr/>
            </a:lvl1pPr>
          </a:lstStyle>
          <a:p>
            <a:fld id="{5B106E36-FD25-4E2D-B0AA-010F637433A0}" type="datetimeFigureOut">
              <a:rPr lang="ru-RU" smtClean="0"/>
              <a:pPr/>
              <a:t>20.06.2012</a:t>
            </a:fld>
            <a:endParaRPr lang="ru-RU"/>
          </a:p>
        </p:txBody>
      </p:sp>
      <p:sp>
        <p:nvSpPr>
          <p:cNvPr id="16" name="Footer Placeholder 5"/>
          <p:cNvSpPr>
            <a:spLocks noGrp="1"/>
          </p:cNvSpPr>
          <p:nvPr>
            <p:ph type="ftr" sz="quarter" idx="11"/>
          </p:nvPr>
        </p:nvSpPr>
        <p:spPr/>
        <p:txBody>
          <a:bodyPr/>
          <a:lstStyle>
            <a:lvl1pPr>
              <a:defRPr/>
            </a:lvl1pPr>
          </a:lstStyle>
          <a:p>
            <a:endParaRPr lang="ru-RU"/>
          </a:p>
        </p:txBody>
      </p:sp>
      <p:sp>
        <p:nvSpPr>
          <p:cNvPr id="17" name="Slide Number Placeholder 6"/>
          <p:cNvSpPr>
            <a:spLocks noGrp="1"/>
          </p:cNvSpPr>
          <p:nvPr>
            <p:ph type="sldNum" sz="quarter" idx="12"/>
          </p:nvPr>
        </p:nvSpPr>
        <p:spPr/>
        <p:txBody>
          <a:bodyPr/>
          <a:lstStyle>
            <a:lvl1pPr>
              <a:defRPr/>
            </a:lvl1p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3">
        <a:schemeClr val="bg2"/>
      </p:bgRef>
    </p:bg>
    <p:spTree>
      <p:nvGrpSpPr>
        <p:cNvPr id="1" name=""/>
        <p:cNvGrpSpPr/>
        <p:nvPr/>
      </p:nvGrpSpPr>
      <p:grpSpPr>
        <a:xfrm>
          <a:off x="0" y="0"/>
          <a:ext cx="0" cy="0"/>
          <a:chOff x="0" y="0"/>
          <a:chExt cx="0" cy="0"/>
        </a:xfrm>
      </p:grpSpPr>
      <p:sp>
        <p:nvSpPr>
          <p:cNvPr id="7" name="Rectangle 6"/>
          <p:cNvSpPr/>
          <p:nvPr/>
        </p:nvSpPr>
        <p:spPr bwMode="gray">
          <a:xfrm>
            <a:off x="0" y="0"/>
            <a:ext cx="9144000" cy="6858000"/>
          </a:xfrm>
          <a:prstGeom prst="rect">
            <a:avLst/>
          </a:prstGeom>
          <a:blipFill dpi="0" rotWithShape="1">
            <a:blip r:embed="rId13" cstate="print">
              <a:alphaModFix amt="27000"/>
            </a:blip>
            <a:srcRect/>
            <a:tile tx="0" ty="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29" name="Title Placeholder 1"/>
          <p:cNvSpPr>
            <a:spLocks noGrp="1"/>
          </p:cNvSpPr>
          <p:nvPr>
            <p:ph type="title"/>
          </p:nvPr>
        </p:nvSpPr>
        <p:spPr bwMode="white">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30" name="Text Placeholder 2"/>
          <p:cNvSpPr>
            <a:spLocks noGrp="1"/>
          </p:cNvSpPr>
          <p:nvPr>
            <p:ph type="body" idx="1"/>
          </p:nvPr>
        </p:nvSpPr>
        <p:spPr bwMode="white">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bwMode="gray">
          <a:xfrm>
            <a:off x="457200" y="6556375"/>
            <a:ext cx="2133600" cy="246063"/>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20.06.2012</a:t>
            </a:fld>
            <a:endParaRPr lang="ru-RU"/>
          </a:p>
        </p:txBody>
      </p:sp>
      <p:sp>
        <p:nvSpPr>
          <p:cNvPr id="5" name="Footer Placeholder 4"/>
          <p:cNvSpPr>
            <a:spLocks noGrp="1"/>
          </p:cNvSpPr>
          <p:nvPr>
            <p:ph type="ftr" sz="quarter" idx="3"/>
          </p:nvPr>
        </p:nvSpPr>
        <p:spPr bwMode="gray">
          <a:xfrm>
            <a:off x="5815013" y="6556375"/>
            <a:ext cx="2895600" cy="246063"/>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3502025" y="6556375"/>
            <a:ext cx="2133600" cy="246063"/>
          </a:xfrm>
          <a:prstGeom prst="rect">
            <a:avLst/>
          </a:prstGeom>
        </p:spPr>
        <p:txBody>
          <a:bodyPr vert="horz" lIns="91440" tIns="45720" rIns="91440" bIns="45720" rtlCol="0" anchor="ctr"/>
          <a:lstStyle>
            <a:lvl1pPr algn="ctr">
              <a:defRPr sz="1200">
                <a:solidFill>
                  <a:schemeClr val="tx1">
                    <a:tint val="75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3600" b="1" kern="1200">
          <a:solidFill>
            <a:schemeClr val="tx1"/>
          </a:solidFill>
          <a:latin typeface="+mj-lt"/>
          <a:ea typeface="+mj-ea"/>
          <a:cs typeface="+mj-cs"/>
        </a:defRPr>
      </a:lvl1pPr>
      <a:lvl2pPr algn="ctr" rtl="0" eaLnBrk="1" fontAlgn="base" hangingPunct="1">
        <a:spcBef>
          <a:spcPct val="0"/>
        </a:spcBef>
        <a:spcAft>
          <a:spcPct val="0"/>
        </a:spcAft>
        <a:defRPr sz="3600" b="1">
          <a:solidFill>
            <a:schemeClr val="tx1"/>
          </a:solidFill>
          <a:latin typeface="Calibri" pitchFamily="34" charset="0"/>
        </a:defRPr>
      </a:lvl2pPr>
      <a:lvl3pPr algn="ctr" rtl="0" eaLnBrk="1" fontAlgn="base" hangingPunct="1">
        <a:spcBef>
          <a:spcPct val="0"/>
        </a:spcBef>
        <a:spcAft>
          <a:spcPct val="0"/>
        </a:spcAft>
        <a:defRPr sz="3600" b="1">
          <a:solidFill>
            <a:schemeClr val="tx1"/>
          </a:solidFill>
          <a:latin typeface="Calibri" pitchFamily="34" charset="0"/>
        </a:defRPr>
      </a:lvl3pPr>
      <a:lvl4pPr algn="ctr" rtl="0" eaLnBrk="1" fontAlgn="base" hangingPunct="1">
        <a:spcBef>
          <a:spcPct val="0"/>
        </a:spcBef>
        <a:spcAft>
          <a:spcPct val="0"/>
        </a:spcAft>
        <a:defRPr sz="3600" b="1">
          <a:solidFill>
            <a:schemeClr val="tx1"/>
          </a:solidFill>
          <a:latin typeface="Calibri" pitchFamily="34" charset="0"/>
        </a:defRPr>
      </a:lvl4pPr>
      <a:lvl5pPr algn="ctr" rtl="0" eaLnBrk="1" fontAlgn="base" hangingPunct="1">
        <a:spcBef>
          <a:spcPct val="0"/>
        </a:spcBef>
        <a:spcAft>
          <a:spcPct val="0"/>
        </a:spcAft>
        <a:defRPr sz="3600" b="1">
          <a:solidFill>
            <a:schemeClr val="tx1"/>
          </a:solidFill>
          <a:latin typeface="Calibri"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sz="2400" dirty="0" smtClean="0"/>
              <a:t>Про проведення конкурсу-захисту</a:t>
            </a:r>
            <a:r>
              <a:rPr lang="ru-RU" sz="2400" dirty="0" smtClean="0"/>
              <a:t/>
            </a:r>
            <a:br>
              <a:rPr lang="ru-RU" sz="2400" dirty="0" smtClean="0"/>
            </a:br>
            <a:r>
              <a:rPr lang="uk-UA" sz="2400" dirty="0" smtClean="0"/>
              <a:t>на кращу модель інформатизації навчального закладу</a:t>
            </a:r>
            <a:r>
              <a:rPr lang="ru-RU" sz="2400" dirty="0" smtClean="0"/>
              <a:t/>
            </a:r>
            <a:br>
              <a:rPr lang="ru-RU" sz="2400" dirty="0" smtClean="0"/>
            </a:br>
            <a:r>
              <a:rPr lang="uk-UA" sz="2400" dirty="0" smtClean="0"/>
              <a:t>«Шкільний інформаційний світ-2012»</a:t>
            </a:r>
            <a:endParaRPr lang="ru-RU" sz="2400" dirty="0"/>
          </a:p>
        </p:txBody>
      </p:sp>
      <p:sp>
        <p:nvSpPr>
          <p:cNvPr id="3" name="Подзаголовок 2"/>
          <p:cNvSpPr>
            <a:spLocks noGrp="1"/>
          </p:cNvSpPr>
          <p:nvPr>
            <p:ph type="subTitle" idx="1"/>
          </p:nvPr>
        </p:nvSpPr>
        <p:spPr/>
        <p:txBody>
          <a:bodyPr>
            <a:normAutofit fontScale="70000" lnSpcReduction="20000"/>
          </a:bodyPr>
          <a:lstStyle/>
          <a:p>
            <a:r>
              <a:rPr lang="uk-UA" dirty="0" smtClean="0"/>
              <a:t>Дегтярьова О.А.,</a:t>
            </a:r>
          </a:p>
          <a:p>
            <a:r>
              <a:rPr lang="uk-UA" dirty="0" smtClean="0"/>
              <a:t>головний спеціаліст загального відділу </a:t>
            </a:r>
          </a:p>
          <a:p>
            <a:r>
              <a:rPr lang="uk-UA" dirty="0" smtClean="0"/>
              <a:t>Департаменту освіти Харківської міської ради</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785794"/>
            <a:ext cx="8147304" cy="950976"/>
          </a:xfrm>
        </p:spPr>
        <p:txBody>
          <a:bodyPr/>
          <a:lstStyle/>
          <a:p>
            <a:r>
              <a:rPr lang="uk-UA" sz="2400" dirty="0"/>
              <a:t>П О Л О Ж Е Н </a:t>
            </a:r>
            <a:r>
              <a:rPr lang="uk-UA" sz="2400" dirty="0" err="1"/>
              <a:t>Н</a:t>
            </a:r>
            <a:r>
              <a:rPr lang="uk-UA" sz="2400" dirty="0"/>
              <a:t> Я</a:t>
            </a:r>
            <a:br>
              <a:rPr lang="uk-UA" sz="2400" dirty="0"/>
            </a:br>
            <a:r>
              <a:rPr lang="uk-UA" sz="2400" dirty="0"/>
              <a:t>про конкурс-захист на кращу модель інформатизації навчального закладу </a:t>
            </a:r>
            <a:r>
              <a:rPr lang="ru-RU" sz="2400" dirty="0"/>
              <a:t/>
            </a:r>
            <a:br>
              <a:rPr lang="ru-RU" sz="2400" dirty="0"/>
            </a:br>
            <a:r>
              <a:rPr lang="uk-UA" sz="2400" dirty="0"/>
              <a:t>«Шкільний інформаційний світ-2012»</a:t>
            </a:r>
            <a:r>
              <a:rPr lang="ru-RU" sz="2400" dirty="0"/>
              <a:t/>
            </a:r>
            <a:br>
              <a:rPr lang="ru-RU" sz="2400" dirty="0"/>
            </a:br>
            <a:endParaRPr lang="ru-RU" sz="2400" dirty="0"/>
          </a:p>
        </p:txBody>
      </p:sp>
      <p:sp>
        <p:nvSpPr>
          <p:cNvPr id="3" name="Содержимое 2"/>
          <p:cNvSpPr>
            <a:spLocks noGrp="1"/>
          </p:cNvSpPr>
          <p:nvPr>
            <p:ph idx="1"/>
          </p:nvPr>
        </p:nvSpPr>
        <p:spPr>
          <a:xfrm>
            <a:off x="285720" y="1928802"/>
            <a:ext cx="8643998" cy="4471998"/>
          </a:xfrm>
        </p:spPr>
        <p:txBody>
          <a:bodyPr/>
          <a:lstStyle/>
          <a:p>
            <a:pPr>
              <a:buNone/>
            </a:pPr>
            <a:r>
              <a:rPr lang="uk-UA" sz="2400" b="1" dirty="0" smtClean="0"/>
              <a:t>ІІІ. Порядок і термін проведення Конкурсу-захисту</a:t>
            </a:r>
            <a:endParaRPr lang="ru-RU" sz="2400" dirty="0" smtClean="0"/>
          </a:p>
          <a:p>
            <a:pPr>
              <a:buNone/>
            </a:pPr>
            <a:r>
              <a:rPr lang="uk-UA" sz="2400" dirty="0" smtClean="0"/>
              <a:t>3.1. Конкурс-захист проводиться у два етапи:</a:t>
            </a:r>
            <a:endParaRPr lang="ru-RU" sz="2400" dirty="0" smtClean="0"/>
          </a:p>
          <a:p>
            <a:pPr lvl="0" indent="19050">
              <a:buNone/>
            </a:pPr>
            <a:r>
              <a:rPr lang="uk-UA" sz="2400" dirty="0" smtClean="0">
                <a:solidFill>
                  <a:srgbClr val="FFFF00"/>
                </a:solidFill>
              </a:rPr>
              <a:t>І (районний) – березень-травень 2012 року;</a:t>
            </a:r>
            <a:endParaRPr lang="ru-RU" sz="2400" dirty="0" smtClean="0">
              <a:solidFill>
                <a:srgbClr val="FFFF00"/>
              </a:solidFill>
            </a:endParaRPr>
          </a:p>
          <a:p>
            <a:pPr lvl="0" indent="19050">
              <a:buNone/>
            </a:pPr>
            <a:r>
              <a:rPr lang="uk-UA" sz="2400" dirty="0" smtClean="0">
                <a:solidFill>
                  <a:srgbClr val="FFFF00"/>
                </a:solidFill>
              </a:rPr>
              <a:t>ІІ (міський) – червень-листопад 2012 року.</a:t>
            </a:r>
            <a:endParaRPr lang="ru-RU" sz="2400" dirty="0" smtClean="0">
              <a:solidFill>
                <a:srgbClr val="FFFF00"/>
              </a:solidFill>
            </a:endParaRPr>
          </a:p>
          <a:p>
            <a:pPr>
              <a:buNone/>
            </a:pPr>
            <a:r>
              <a:rPr lang="uk-UA" sz="2400" dirty="0" smtClean="0"/>
              <a:t>3.2. ІІ (міський) етап проводиться серед переможців І (районного) етапу в два тури:</a:t>
            </a:r>
            <a:endParaRPr lang="ru-RU" sz="2400" dirty="0" smtClean="0"/>
          </a:p>
          <a:p>
            <a:pPr lvl="0" indent="19050">
              <a:buNone/>
            </a:pPr>
            <a:r>
              <a:rPr lang="uk-UA" sz="2400" dirty="0" smtClean="0">
                <a:solidFill>
                  <a:srgbClr val="FFFF00"/>
                </a:solidFill>
              </a:rPr>
              <a:t>І тур – заочний (розгляд поданих матеріалів; жовтень 2012 року); </a:t>
            </a:r>
            <a:endParaRPr lang="ru-RU" sz="2400" dirty="0" smtClean="0">
              <a:solidFill>
                <a:srgbClr val="FFFF00"/>
              </a:solidFill>
            </a:endParaRPr>
          </a:p>
          <a:p>
            <a:pPr lvl="0" indent="19050">
              <a:buNone/>
            </a:pPr>
            <a:r>
              <a:rPr lang="uk-UA" sz="2400" dirty="0" smtClean="0">
                <a:solidFill>
                  <a:srgbClr val="FFFF00"/>
                </a:solidFill>
              </a:rPr>
              <a:t>ІІ тур – очний (захист запропонованих моделей; жовтень-листопад 2012 року).</a:t>
            </a:r>
            <a:endParaRPr lang="ru-RU" sz="2400" dirty="0" smtClean="0">
              <a:solidFill>
                <a:srgbClr val="FFFF00"/>
              </a:solidFill>
            </a:endParaRPr>
          </a:p>
          <a:p>
            <a:endParaRPr lang="ru-RU"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1"/>
            <a:r>
              <a:rPr lang="uk-UA" dirty="0" smtClean="0">
                <a:solidFill>
                  <a:srgbClr val="FFFF00"/>
                </a:solidFill>
              </a:rPr>
              <a:t>«Інформаційні технології в дошкільній освіті»</a:t>
            </a:r>
            <a:endParaRPr lang="ru-RU" dirty="0">
              <a:solidFill>
                <a:srgbClr val="FFFF00"/>
              </a:solidFill>
            </a:endParaRPr>
          </a:p>
        </p:txBody>
      </p:sp>
      <p:sp>
        <p:nvSpPr>
          <p:cNvPr id="3" name="Содержимое 2"/>
          <p:cNvSpPr>
            <a:spLocks noGrp="1"/>
          </p:cNvSpPr>
          <p:nvPr>
            <p:ph idx="1"/>
          </p:nvPr>
        </p:nvSpPr>
        <p:spPr/>
        <p:txBody>
          <a:bodyPr/>
          <a:lstStyle/>
          <a:p>
            <a:r>
              <a:rPr lang="uk-UA" dirty="0" smtClean="0"/>
              <a:t>У даній номінації беруть участь дошкільні навчальні заклади міста різних типів і форм власності, які презентують систему роботи з питань використання інформаційних технологій у навчально-виховному процесі, методичній роботі, діяльність щодо підвищення рівня інформаційної культури педагогічних працівників тощо. </a:t>
            </a:r>
            <a:endParaRPr lang="ru-RU" sz="2400"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8.1. Проведення Конкурсу-захисту передбачає аналіз та оцінку:</a:t>
            </a:r>
            <a:r>
              <a:rPr lang="ru-RU" dirty="0"/>
              <a:t/>
            </a:r>
            <a:br>
              <a:rPr lang="ru-RU" dirty="0"/>
            </a:br>
            <a:endParaRPr lang="ru-RU" dirty="0"/>
          </a:p>
        </p:txBody>
      </p:sp>
      <p:sp>
        <p:nvSpPr>
          <p:cNvPr id="3" name="Содержимое 2"/>
          <p:cNvSpPr>
            <a:spLocks noGrp="1"/>
          </p:cNvSpPr>
          <p:nvPr>
            <p:ph idx="1"/>
          </p:nvPr>
        </p:nvSpPr>
        <p:spPr/>
        <p:txBody>
          <a:bodyPr/>
          <a:lstStyle/>
          <a:p>
            <a:pPr lvl="1"/>
            <a:r>
              <a:rPr lang="uk-UA" sz="2400" dirty="0" smtClean="0"/>
              <a:t>ефективності використання наявного парку комп’ютерної техніки;</a:t>
            </a:r>
            <a:endParaRPr lang="ru-RU" sz="2400" dirty="0" smtClean="0"/>
          </a:p>
          <a:p>
            <a:pPr lvl="1"/>
            <a:r>
              <a:rPr lang="uk-UA" sz="2400" dirty="0" smtClean="0"/>
              <a:t>умов для розвитку інформаційної культури учасників навчально-виховного процесу;</a:t>
            </a:r>
            <a:endParaRPr lang="ru-RU" sz="2400" dirty="0" smtClean="0"/>
          </a:p>
          <a:p>
            <a:pPr lvl="1"/>
            <a:r>
              <a:rPr lang="uk-UA" sz="2400" dirty="0" smtClean="0"/>
              <a:t>досягнень учнівського та педагогічного колективів за напрямом інформатизації навчального закладу;</a:t>
            </a:r>
            <a:endParaRPr lang="ru-RU" sz="2400" dirty="0" smtClean="0"/>
          </a:p>
          <a:p>
            <a:pPr lvl="1"/>
            <a:r>
              <a:rPr lang="uk-UA" sz="2400" dirty="0" smtClean="0"/>
              <a:t>рівня та якості впровадження інформаційно-комунікаційних технологій в навчально-виховному процесі, управлінській діяльності та методичній роботі.</a:t>
            </a:r>
            <a:endParaRPr lang="ru-RU" sz="2400" dirty="0" smtClean="0"/>
          </a:p>
          <a:p>
            <a:endParaRPr lang="ru-RU"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solidFill>
                  <a:srgbClr val="FFFF00"/>
                </a:solidFill>
              </a:rPr>
              <a:t>10.1. До оргкомітету подаються такі обов’язкові документи:</a:t>
            </a:r>
            <a:r>
              <a:rPr lang="ru-RU" sz="2800" dirty="0">
                <a:solidFill>
                  <a:srgbClr val="FFFF00"/>
                </a:solidFill>
              </a:rPr>
              <a:t/>
            </a:r>
            <a:br>
              <a:rPr lang="ru-RU" sz="2800" dirty="0">
                <a:solidFill>
                  <a:srgbClr val="FFFF00"/>
                </a:solidFill>
              </a:rPr>
            </a:br>
            <a:endParaRPr lang="ru-RU" dirty="0">
              <a:solidFill>
                <a:srgbClr val="FFFF00"/>
              </a:solidFill>
            </a:endParaRPr>
          </a:p>
        </p:txBody>
      </p:sp>
      <p:sp>
        <p:nvSpPr>
          <p:cNvPr id="3" name="Содержимое 2"/>
          <p:cNvSpPr>
            <a:spLocks noGrp="1"/>
          </p:cNvSpPr>
          <p:nvPr>
            <p:ph idx="1"/>
          </p:nvPr>
        </p:nvSpPr>
        <p:spPr/>
        <p:txBody>
          <a:bodyPr/>
          <a:lstStyle/>
          <a:p>
            <a:pPr lvl="1"/>
            <a:r>
              <a:rPr lang="uk-UA" sz="1800" dirty="0" smtClean="0"/>
              <a:t>витяг з протоколу рішення педагогічної ради навчального закладу про участь у номінації Конкурсу-захисту;</a:t>
            </a:r>
            <a:endParaRPr lang="ru-RU" sz="1800" dirty="0" smtClean="0"/>
          </a:p>
          <a:p>
            <a:pPr lvl="1"/>
            <a:r>
              <a:rPr lang="uk-UA" sz="1800" dirty="0" smtClean="0"/>
              <a:t>паспорт навчального закладу відповідно до запропонованої форми (додаток № 1) та паспорт шкільної бібліотеки (тільки для номінації «Сучасна бібліотека – інформаційно-методичний центр навчального закладу»; додаток 2);</a:t>
            </a:r>
            <a:endParaRPr lang="ru-RU" sz="1800" dirty="0" smtClean="0"/>
          </a:p>
          <a:p>
            <a:pPr lvl="1"/>
            <a:r>
              <a:rPr lang="uk-UA" sz="1800" dirty="0" smtClean="0"/>
              <a:t>опис моделі (досвіду роботи) навчального закладу відповідно до обраної номінації (форма довільна, обов’язковим є визначення мети діяльності, завдань, очікуваного результату, форм, методів і засобів досягнення поставленої перед навчальним закладом мети; зміст викладеної інформації не повинен містити відомості та дані, що зазначаються навчальним закладом у паспорті навчального закладу; обсяг – до 6 друкованих аркушів, міжрядковий інтервал – півтора, шрифт 14 </a:t>
            </a:r>
            <a:r>
              <a:rPr lang="uk-UA" sz="1800" dirty="0" err="1" smtClean="0"/>
              <a:t>пт</a:t>
            </a:r>
            <a:r>
              <a:rPr lang="uk-UA" sz="1800" dirty="0" smtClean="0"/>
              <a:t>, </a:t>
            </a:r>
            <a:r>
              <a:rPr lang="en-US" sz="1800" dirty="0" smtClean="0"/>
              <a:t>Times New Roman</a:t>
            </a:r>
            <a:r>
              <a:rPr lang="uk-UA" sz="1800" dirty="0" smtClean="0"/>
              <a:t>), додається електронний варіант;</a:t>
            </a:r>
            <a:endParaRPr lang="ru-RU" sz="1800" dirty="0" smtClean="0"/>
          </a:p>
          <a:p>
            <a:pPr lvl="1"/>
            <a:r>
              <a:rPr lang="uk-UA" sz="1800" dirty="0" smtClean="0"/>
              <a:t>схематичне зображення моделі інформатизації навчального закладу;</a:t>
            </a:r>
            <a:endParaRPr lang="ru-RU" sz="18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solidFill>
                  <a:srgbClr val="FFFF00"/>
                </a:solidFill>
              </a:rPr>
              <a:t>10.1. До оргкомітету подаються такі обов’язкові документи:</a:t>
            </a:r>
            <a:r>
              <a:rPr lang="ru-RU" sz="2800" dirty="0">
                <a:solidFill>
                  <a:srgbClr val="FFFF00"/>
                </a:solidFill>
              </a:rPr>
              <a:t/>
            </a:r>
            <a:br>
              <a:rPr lang="ru-RU" sz="2800" dirty="0">
                <a:solidFill>
                  <a:srgbClr val="FFFF00"/>
                </a:solidFill>
              </a:rPr>
            </a:br>
            <a:endParaRPr lang="ru-RU" dirty="0">
              <a:solidFill>
                <a:srgbClr val="FFFF00"/>
              </a:solidFill>
            </a:endParaRPr>
          </a:p>
        </p:txBody>
      </p:sp>
      <p:sp>
        <p:nvSpPr>
          <p:cNvPr id="3" name="Содержимое 2"/>
          <p:cNvSpPr>
            <a:spLocks noGrp="1"/>
          </p:cNvSpPr>
          <p:nvPr>
            <p:ph idx="1"/>
          </p:nvPr>
        </p:nvSpPr>
        <p:spPr/>
        <p:txBody>
          <a:bodyPr/>
          <a:lstStyle/>
          <a:p>
            <a:pPr lvl="1"/>
            <a:r>
              <a:rPr lang="uk-UA" sz="1800" dirty="0" smtClean="0"/>
              <a:t>проект розвитку (або програма розвитку) закладу у напрямку інформатизації за визначеною структурою;</a:t>
            </a:r>
            <a:endParaRPr lang="ru-RU" sz="1800" dirty="0" smtClean="0"/>
          </a:p>
          <a:p>
            <a:pPr lvl="1"/>
            <a:r>
              <a:rPr lang="uk-UA" sz="1800" dirty="0" err="1" smtClean="0"/>
              <a:t>фотозвіт</a:t>
            </a:r>
            <a:r>
              <a:rPr lang="uk-UA" sz="1800" dirty="0" smtClean="0"/>
              <a:t> про наявний парк комп’ютерної техніки навчального закладу (фотографії з описом навчального комп’ютерного комплексу, автоматизованих робочих місць з обов’язковим зазначенням цільового призначення та переліком встановленого програмного забезпечення); </a:t>
            </a:r>
            <a:endParaRPr lang="ru-RU" sz="1800" dirty="0" smtClean="0"/>
          </a:p>
          <a:p>
            <a:pPr lvl="1"/>
            <a:r>
              <a:rPr lang="uk-UA" sz="1800" dirty="0" smtClean="0"/>
              <a:t>перелік досягнутих результатів з даного напрямку (обсяг не більше 2-х аркушів, міжрядковий інтервал – 1,5, шрифт 14 </a:t>
            </a:r>
            <a:r>
              <a:rPr lang="uk-UA" sz="1800" dirty="0" err="1" smtClean="0"/>
              <a:t>пт</a:t>
            </a:r>
            <a:r>
              <a:rPr lang="uk-UA" sz="1800" dirty="0" smtClean="0"/>
              <a:t>, </a:t>
            </a:r>
            <a:r>
              <a:rPr lang="en-US" sz="1800" dirty="0" smtClean="0"/>
              <a:t>Times New Roman</a:t>
            </a:r>
            <a:r>
              <a:rPr lang="uk-UA" sz="1800" dirty="0" smtClean="0"/>
              <a:t>);</a:t>
            </a:r>
            <a:endParaRPr lang="ru-RU" sz="1800" dirty="0" smtClean="0"/>
          </a:p>
          <a:p>
            <a:pPr lvl="1"/>
            <a:r>
              <a:rPr lang="uk-UA" sz="1800" dirty="0" smtClean="0"/>
              <a:t>відеоролик, тривалістю 2 хвилини, про систему роботи навчального закладу у напрямі інформатизації. </a:t>
            </a:r>
            <a:endParaRPr lang="ru-RU" sz="1800" dirty="0" smtClean="0"/>
          </a:p>
          <a:p>
            <a:endParaRPr lang="uk-UA" sz="1800" dirty="0" smtClean="0"/>
          </a:p>
          <a:p>
            <a:endParaRPr lang="uk-UA" sz="1800" dirty="0" smtClean="0"/>
          </a:p>
          <a:p>
            <a:r>
              <a:rPr lang="uk-UA" sz="2800" dirty="0" smtClean="0">
                <a:solidFill>
                  <a:srgbClr val="FFFF00"/>
                </a:solidFill>
              </a:rPr>
              <a:t>Загальний обсяг обов’язкових документів – не більше 25 друкованих аркушів без урахування витягу з протоколу засідання педагогічної ради.</a:t>
            </a:r>
            <a:endParaRPr lang="ru-RU" sz="2800" dirty="0" smtClean="0">
              <a:solidFill>
                <a:srgbClr val="FFFF00"/>
              </a:solidFill>
            </a:endParaRPr>
          </a:p>
          <a:p>
            <a:endParaRPr lang="ru-RU"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800" dirty="0">
                <a:solidFill>
                  <a:srgbClr val="FFFF00"/>
                </a:solidFill>
              </a:rPr>
              <a:t>10.3. До матеріалів, які подаються на Конкурс-захист, можуть бути надані додатки:</a:t>
            </a:r>
            <a:r>
              <a:rPr lang="ru-RU" sz="2800" dirty="0">
                <a:solidFill>
                  <a:srgbClr val="FFFF00"/>
                </a:solidFill>
              </a:rPr>
              <a:t/>
            </a:r>
            <a:br>
              <a:rPr lang="ru-RU" sz="2800" dirty="0">
                <a:solidFill>
                  <a:srgbClr val="FFFF00"/>
                </a:solidFill>
              </a:rPr>
            </a:br>
            <a:endParaRPr lang="ru-RU" sz="2800" dirty="0">
              <a:solidFill>
                <a:srgbClr val="FFFF00"/>
              </a:solidFill>
            </a:endParaRPr>
          </a:p>
        </p:txBody>
      </p:sp>
      <p:sp>
        <p:nvSpPr>
          <p:cNvPr id="3" name="Содержимое 2"/>
          <p:cNvSpPr>
            <a:spLocks noGrp="1"/>
          </p:cNvSpPr>
          <p:nvPr>
            <p:ph idx="1"/>
          </p:nvPr>
        </p:nvSpPr>
        <p:spPr/>
        <p:txBody>
          <a:bodyPr/>
          <a:lstStyle/>
          <a:p>
            <a:pPr lvl="1"/>
            <a:r>
              <a:rPr lang="uk-UA" sz="1800" dirty="0" smtClean="0"/>
              <a:t>концепція розвитку навчального закладу та програма її реалізації;</a:t>
            </a:r>
            <a:endParaRPr lang="ru-RU" sz="1800" dirty="0" smtClean="0"/>
          </a:p>
          <a:p>
            <a:pPr lvl="1"/>
            <a:r>
              <a:rPr lang="uk-UA" sz="1800" dirty="0" smtClean="0"/>
              <a:t>методичні матеріали, які ілюструють діяльність закладу з обраної номінації;</a:t>
            </a:r>
            <a:endParaRPr lang="ru-RU" sz="1800" dirty="0" smtClean="0"/>
          </a:p>
          <a:p>
            <a:pPr lvl="1"/>
            <a:r>
              <a:rPr lang="uk-UA" sz="1800" dirty="0" smtClean="0"/>
              <a:t>добірка публікацій про діяльність навчального закладу з даного напрямку;</a:t>
            </a:r>
            <a:endParaRPr lang="ru-RU" sz="1800" dirty="0" smtClean="0"/>
          </a:p>
          <a:p>
            <a:pPr lvl="1"/>
            <a:r>
              <a:rPr lang="uk-UA" sz="1800" dirty="0" smtClean="0"/>
              <a:t>авторська друкована продукція або каталог друкованих робіт;</a:t>
            </a:r>
            <a:endParaRPr lang="ru-RU" sz="1800" dirty="0" smtClean="0"/>
          </a:p>
          <a:p>
            <a:pPr lvl="1"/>
            <a:r>
              <a:rPr lang="uk-UA" sz="1800" dirty="0" smtClean="0"/>
              <a:t>творчий портрет директора школи або іншого педагогічного працівника, або колективу педагогічних працівників, які здійснюють керівництво діяльністю з даного напрямку;</a:t>
            </a:r>
            <a:endParaRPr lang="ru-RU" sz="1800" dirty="0" smtClean="0"/>
          </a:p>
          <a:p>
            <a:pPr lvl="1"/>
            <a:r>
              <a:rPr lang="uk-UA" sz="1800" dirty="0" smtClean="0"/>
              <a:t>творчі роботи вчителів та учнів, фото та відеоматеріали;</a:t>
            </a:r>
            <a:endParaRPr lang="ru-RU" sz="1800" dirty="0" smtClean="0"/>
          </a:p>
          <a:p>
            <a:pPr lvl="1"/>
            <a:r>
              <a:rPr lang="uk-UA" sz="1800" dirty="0" smtClean="0"/>
              <a:t>відгуки науковців-фахівців у галузі інформаційно-комунікаційних технологій про систему роботи навчального закладу тощо.</a:t>
            </a:r>
            <a:endParaRPr lang="ru-RU" sz="1800" dirty="0" smtClean="0"/>
          </a:p>
          <a:p>
            <a:endParaRPr lang="ru-RU"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71472" y="642918"/>
            <a:ext cx="8119872" cy="5357850"/>
          </a:xfrm>
        </p:spPr>
        <p:txBody>
          <a:bodyPr/>
          <a:lstStyle/>
          <a:p>
            <a:r>
              <a:rPr lang="uk-UA" sz="2400" dirty="0" smtClean="0"/>
              <a:t>Кількість додатків не обмежується, але не повинна перевищувати 50 аркушів формату А4 (міжрядковий інтервал – 1,5, шрифт 14 </a:t>
            </a:r>
            <a:r>
              <a:rPr lang="uk-UA" sz="2400" dirty="0" err="1" smtClean="0"/>
              <a:t>пт</a:t>
            </a:r>
            <a:r>
              <a:rPr lang="uk-UA" sz="2400" dirty="0" smtClean="0"/>
              <a:t>, </a:t>
            </a:r>
            <a:r>
              <a:rPr lang="en-US" sz="2400" dirty="0" smtClean="0"/>
              <a:t>Times New Roman</a:t>
            </a:r>
            <a:r>
              <a:rPr lang="uk-UA" sz="2400" dirty="0" smtClean="0"/>
              <a:t>). Обов’язковою є нумерація сторінок. Сторінки з витягом з протоколу засідання педагогічної ради навчального закладу не нумеруються. </a:t>
            </a:r>
            <a:endParaRPr lang="ru-RU" sz="2400" dirty="0" smtClean="0"/>
          </a:p>
          <a:p>
            <a:r>
              <a:rPr lang="uk-UA" sz="2400" dirty="0" smtClean="0"/>
              <a:t>У разі порушення даних вимог роботи до розгляду не приймаються.</a:t>
            </a:r>
            <a:endParaRPr lang="ru-RU" sz="2400" dirty="0" smtClean="0"/>
          </a:p>
          <a:p>
            <a:r>
              <a:rPr lang="uk-UA" sz="2400" dirty="0" smtClean="0"/>
              <a:t>10.4. Матеріали подаються у друкованому вигляді (формат А4, шрифт 14, </a:t>
            </a:r>
            <a:r>
              <a:rPr lang="uk-UA" sz="2400" dirty="0" err="1" smtClean="0"/>
              <a:t>Times</a:t>
            </a:r>
            <a:r>
              <a:rPr lang="uk-UA" sz="2400" dirty="0" smtClean="0"/>
              <a:t> </a:t>
            </a:r>
            <a:r>
              <a:rPr lang="uk-UA" sz="2400" dirty="0" err="1" smtClean="0"/>
              <a:t>New</a:t>
            </a:r>
            <a:r>
              <a:rPr lang="uk-UA" sz="2400" dirty="0" smtClean="0"/>
              <a:t> </a:t>
            </a:r>
            <a:r>
              <a:rPr lang="uk-UA" sz="2400" dirty="0" err="1" smtClean="0"/>
              <a:t>Roman</a:t>
            </a:r>
            <a:r>
              <a:rPr lang="uk-UA" sz="2400" dirty="0" smtClean="0"/>
              <a:t>, міжрядковий інтервал – 1,5) та електронному варіанті (на дисках CD-R, СD-RW або DVD усі матеріали, що подані в друкованому варіанті роботи). Матеріали, подані на Конкурс-захист, не повертаються.</a:t>
            </a:r>
            <a:endParaRPr lang="ru-RU" sz="2400" dirty="0" smtClean="0"/>
          </a:p>
          <a:p>
            <a:endParaRPr lang="ru-RU"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rgbClr val="FFFF00"/>
                </a:solidFill>
              </a:rPr>
              <a:t>УВАГА!</a:t>
            </a:r>
            <a:endParaRPr lang="ru-RU" dirty="0">
              <a:solidFill>
                <a:srgbClr val="FFFF00"/>
              </a:solidFill>
            </a:endParaRPr>
          </a:p>
        </p:txBody>
      </p:sp>
      <p:sp>
        <p:nvSpPr>
          <p:cNvPr id="3" name="Содержимое 2"/>
          <p:cNvSpPr>
            <a:spLocks noGrp="1"/>
          </p:cNvSpPr>
          <p:nvPr>
            <p:ph idx="1"/>
          </p:nvPr>
        </p:nvSpPr>
        <p:spPr/>
        <p:txBody>
          <a:bodyPr/>
          <a:lstStyle/>
          <a:p>
            <a:r>
              <a:rPr lang="uk-UA" dirty="0" smtClean="0"/>
              <a:t>11.5. На базі навчальних закладів – переможців у номінаціях Конкурсу-захисту створюються творчі лабораторії із розповсюдження позитивного педагогічного досвіду з питань інформатизації освіти, які діють упродовж наступного календарного року до визначення переможців наступного Конкурсу-захисту.</a:t>
            </a:r>
            <a:endParaRPr lang="ru-RU" dirty="0" smtClean="0"/>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rgbClr val="FFFF00"/>
                </a:solidFill>
              </a:rPr>
              <a:t>Дякую за увагу!</a:t>
            </a:r>
            <a:endParaRPr lang="ru-RU" dirty="0">
              <a:solidFill>
                <a:srgbClr val="FFFF00"/>
              </a:solidFill>
            </a:endParaRPr>
          </a:p>
        </p:txBody>
      </p:sp>
      <p:pic>
        <p:nvPicPr>
          <p:cNvPr id="1026" name="Picture 2" descr="http://nizhyn.info/wp-content/uploads/2011/12/8003ad004612e1138fbf2e96dde8dca3.jpg"/>
          <p:cNvPicPr>
            <a:picLocks noChangeAspect="1" noChangeArrowheads="1"/>
          </p:cNvPicPr>
          <p:nvPr/>
        </p:nvPicPr>
        <p:blipFill>
          <a:blip r:embed="rId2" cstate="print"/>
          <a:srcRect/>
          <a:stretch>
            <a:fillRect/>
          </a:stretch>
        </p:blipFill>
        <p:spPr bwMode="auto">
          <a:xfrm>
            <a:off x="2786050" y="2285992"/>
            <a:ext cx="3333750" cy="333375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3200" dirty="0"/>
              <a:t>Головними завданнями Конкурсу-захисту є:</a:t>
            </a:r>
            <a:r>
              <a:rPr lang="ru-RU" sz="3200" dirty="0"/>
              <a:t/>
            </a:r>
            <a:br>
              <a:rPr lang="ru-RU" sz="3200" dirty="0"/>
            </a:br>
            <a:endParaRPr lang="ru-RU" sz="3200" dirty="0"/>
          </a:p>
        </p:txBody>
      </p:sp>
      <p:sp>
        <p:nvSpPr>
          <p:cNvPr id="3" name="Содержимое 2"/>
          <p:cNvSpPr>
            <a:spLocks noGrp="1"/>
          </p:cNvSpPr>
          <p:nvPr>
            <p:ph idx="1"/>
          </p:nvPr>
        </p:nvSpPr>
        <p:spPr>
          <a:xfrm>
            <a:off x="500034" y="1285860"/>
            <a:ext cx="8119872" cy="4828032"/>
          </a:xfrm>
        </p:spPr>
        <p:txBody>
          <a:bodyPr/>
          <a:lstStyle/>
          <a:p>
            <a:pPr lvl="0"/>
            <a:r>
              <a:rPr lang="uk-UA" sz="2800" dirty="0" smtClean="0"/>
              <a:t>удосконалення змісту, форм і методів роботи навчальних закладів міста;</a:t>
            </a:r>
            <a:endParaRPr lang="ru-RU" sz="2800" dirty="0" smtClean="0"/>
          </a:p>
          <a:p>
            <a:pPr lvl="0"/>
            <a:r>
              <a:rPr lang="uk-UA" sz="2800" dirty="0" smtClean="0"/>
              <a:t>виявлення та поширення позитивного досвіду роботи педагогічних колективів;</a:t>
            </a:r>
            <a:endParaRPr lang="ru-RU" sz="2800" dirty="0" smtClean="0"/>
          </a:p>
          <a:p>
            <a:pPr lvl="0"/>
            <a:r>
              <a:rPr lang="uk-UA" sz="2800" dirty="0" smtClean="0"/>
              <a:t>привернення уваги громадськості, батьків, владних структур, представників бізнесу до проблем сучасної освіти;</a:t>
            </a:r>
            <a:endParaRPr lang="ru-RU" sz="2800" dirty="0" smtClean="0"/>
          </a:p>
          <a:p>
            <a:pPr lvl="0"/>
            <a:r>
              <a:rPr lang="uk-UA" sz="2800" dirty="0" smtClean="0"/>
              <a:t>залучення широкого кола педагогічної громадськості, науковців, керівників освітньої галузі різних рівнів, педагогів-практиків до вирішення актуальних проблем у галузі освіти.</a:t>
            </a:r>
            <a:endParaRPr lang="ru-RU" sz="2800" dirty="0" smtClean="0"/>
          </a:p>
          <a:p>
            <a:r>
              <a:rPr lang="uk-UA" sz="2800" dirty="0" smtClean="0"/>
              <a:t> </a:t>
            </a:r>
            <a:endParaRPr lang="ru-RU" sz="2800" dirty="0" smtClean="0"/>
          </a:p>
          <a:p>
            <a:endParaRPr lang="ru-RU"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7 номінацій</a:t>
            </a:r>
            <a:endParaRPr lang="ru-RU" dirty="0"/>
          </a:p>
        </p:txBody>
      </p:sp>
      <p:sp>
        <p:nvSpPr>
          <p:cNvPr id="3" name="Содержимое 2"/>
          <p:cNvSpPr>
            <a:spLocks noGrp="1"/>
          </p:cNvSpPr>
          <p:nvPr>
            <p:ph idx="1"/>
          </p:nvPr>
        </p:nvSpPr>
        <p:spPr/>
        <p:txBody>
          <a:bodyPr/>
          <a:lstStyle/>
          <a:p>
            <a:pPr lvl="0"/>
            <a:r>
              <a:rPr lang="uk-UA" sz="2800" dirty="0" smtClean="0"/>
              <a:t>«Інформаційні технології у дошкільній освіті»;</a:t>
            </a:r>
            <a:endParaRPr lang="ru-RU" sz="2800" dirty="0" smtClean="0"/>
          </a:p>
          <a:p>
            <a:pPr lvl="0"/>
            <a:r>
              <a:rPr lang="uk-UA" sz="2800" dirty="0" smtClean="0"/>
              <a:t>«Школа дистанційного навчання»;</a:t>
            </a:r>
            <a:endParaRPr lang="ru-RU" sz="2800" dirty="0" smtClean="0"/>
          </a:p>
          <a:p>
            <a:pPr lvl="0"/>
            <a:r>
              <a:rPr lang="uk-UA" sz="2800" dirty="0" smtClean="0">
                <a:solidFill>
                  <a:srgbClr val="FFFF00"/>
                </a:solidFill>
              </a:rPr>
              <a:t>«Сучасна бібліотека – інформаційно-методичний центр навчального закладу»; </a:t>
            </a:r>
            <a:endParaRPr lang="ru-RU" sz="2800" dirty="0" smtClean="0">
              <a:solidFill>
                <a:srgbClr val="FFFF00"/>
              </a:solidFill>
            </a:endParaRPr>
          </a:p>
          <a:p>
            <a:pPr lvl="0"/>
            <a:r>
              <a:rPr lang="uk-UA" sz="2800" dirty="0" smtClean="0">
                <a:solidFill>
                  <a:srgbClr val="FFFF00"/>
                </a:solidFill>
              </a:rPr>
              <a:t>«ІКТ на уроках природничо-математичного циклу»;</a:t>
            </a:r>
            <a:endParaRPr lang="ru-RU" sz="2800" dirty="0" smtClean="0">
              <a:solidFill>
                <a:srgbClr val="FFFF00"/>
              </a:solidFill>
            </a:endParaRPr>
          </a:p>
          <a:p>
            <a:pPr lvl="0"/>
            <a:r>
              <a:rPr lang="uk-UA" sz="2800" dirty="0" smtClean="0">
                <a:solidFill>
                  <a:srgbClr val="FFFF00"/>
                </a:solidFill>
              </a:rPr>
              <a:t>«ІКТ на уроках суспільно-гуманітарного циклу»;</a:t>
            </a:r>
            <a:endParaRPr lang="ru-RU" sz="2800" dirty="0" smtClean="0">
              <a:solidFill>
                <a:srgbClr val="FFFF00"/>
              </a:solidFill>
            </a:endParaRPr>
          </a:p>
          <a:p>
            <a:pPr lvl="0"/>
            <a:r>
              <a:rPr lang="uk-UA" sz="2800" dirty="0" smtClean="0"/>
              <a:t>«Кращий шкільний портал»;</a:t>
            </a:r>
            <a:endParaRPr lang="ru-RU" sz="2800" dirty="0" smtClean="0"/>
          </a:p>
          <a:p>
            <a:pPr lvl="0"/>
            <a:r>
              <a:rPr lang="uk-UA" sz="2800" dirty="0" smtClean="0"/>
              <a:t>«Школа – центр моніторингових досліджень».</a:t>
            </a:r>
            <a:endParaRPr lang="ru-RU" sz="2800" dirty="0" smtClean="0"/>
          </a:p>
          <a:p>
            <a:endParaRPr lang="ru-RU" sz="2800" dirty="0">
              <a:solidFill>
                <a:srgbClr val="FFFF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857232"/>
            <a:ext cx="8147304" cy="950976"/>
          </a:xfrm>
        </p:spPr>
        <p:txBody>
          <a:bodyPr/>
          <a:lstStyle/>
          <a:p>
            <a:pPr lvl="1"/>
            <a:r>
              <a:rPr lang="uk-UA" sz="2800" dirty="0" smtClean="0">
                <a:solidFill>
                  <a:srgbClr val="FFFF00"/>
                </a:solidFill>
              </a:rPr>
              <a:t>«Сучасна бібліотека – інформаційно-методичний центр навчального закладу»</a:t>
            </a:r>
            <a:r>
              <a:rPr lang="ru-RU" sz="2800" dirty="0" smtClean="0">
                <a:solidFill>
                  <a:srgbClr val="FFFF00"/>
                </a:solidFill>
              </a:rPr>
              <a:t/>
            </a:r>
            <a:br>
              <a:rPr lang="ru-RU" sz="2800" dirty="0" smtClean="0">
                <a:solidFill>
                  <a:srgbClr val="FFFF00"/>
                </a:solidFill>
              </a:rPr>
            </a:br>
            <a:endParaRPr lang="ru-RU" sz="2800" dirty="0">
              <a:solidFill>
                <a:srgbClr val="FFFF00"/>
              </a:solidFill>
            </a:endParaRPr>
          </a:p>
        </p:txBody>
      </p:sp>
      <p:sp>
        <p:nvSpPr>
          <p:cNvPr id="3" name="Содержимое 2"/>
          <p:cNvSpPr>
            <a:spLocks noGrp="1"/>
          </p:cNvSpPr>
          <p:nvPr>
            <p:ph idx="1"/>
          </p:nvPr>
        </p:nvSpPr>
        <p:spPr>
          <a:xfrm>
            <a:off x="502920" y="2071678"/>
            <a:ext cx="8119872" cy="4329122"/>
          </a:xfrm>
        </p:spPr>
        <p:txBody>
          <a:bodyPr/>
          <a:lstStyle/>
          <a:p>
            <a:r>
              <a:rPr lang="uk-UA" sz="2400" dirty="0" smtClean="0"/>
              <a:t>У цій номінації навчальні заклади представляють систему роботи шкільної бібліотеки як інформаційно-методичного центру навчального закладу. Представлений досвід має висвітлювати інноваційні форми роботи шкільної бібліотеки з підвищення рівня інформаційної культури усіх учасників навчально-виховного процесу, запровадження інформаційних технологій у роботу шкільної бібліотеки, місце та роль шкільної бібліотеки у системі інформаційного забезпечення загальноосвітнього навчального закладу. </a:t>
            </a:r>
            <a:endParaRPr lang="ru-RU" sz="2400" dirty="0" smtClean="0"/>
          </a:p>
          <a:p>
            <a:endParaRPr lang="ru-RU"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1"/>
            <a:r>
              <a:rPr lang="uk-UA" sz="2400" dirty="0" smtClean="0">
                <a:solidFill>
                  <a:srgbClr val="FFFF00"/>
                </a:solidFill>
              </a:rPr>
              <a:t>«ІКТ на уроках природничо-математичного циклу»</a:t>
            </a:r>
            <a:r>
              <a:rPr lang="ru-RU" sz="2400" dirty="0" smtClean="0">
                <a:solidFill>
                  <a:srgbClr val="FFFF00"/>
                </a:solidFill>
              </a:rPr>
              <a:t/>
            </a:r>
            <a:br>
              <a:rPr lang="ru-RU" sz="2400" dirty="0" smtClean="0">
                <a:solidFill>
                  <a:srgbClr val="FFFF00"/>
                </a:solidFill>
              </a:rPr>
            </a:br>
            <a:r>
              <a:rPr lang="uk-UA" sz="2400" dirty="0" smtClean="0">
                <a:solidFill>
                  <a:srgbClr val="FFFF00"/>
                </a:solidFill>
              </a:rPr>
              <a:t>«ІКТ на уроках суспільно-гуманітарного циклу»</a:t>
            </a:r>
            <a:r>
              <a:rPr lang="ru-RU" sz="2400" dirty="0" smtClean="0">
                <a:solidFill>
                  <a:srgbClr val="FFFF00"/>
                </a:solidFill>
              </a:rPr>
              <a:t/>
            </a:r>
            <a:br>
              <a:rPr lang="ru-RU" sz="2400" dirty="0" smtClean="0">
                <a:solidFill>
                  <a:srgbClr val="FFFF00"/>
                </a:solidFill>
              </a:rPr>
            </a:br>
            <a:endParaRPr lang="ru-RU" sz="2400" dirty="0">
              <a:solidFill>
                <a:srgbClr val="FFFF00"/>
              </a:solidFill>
            </a:endParaRPr>
          </a:p>
        </p:txBody>
      </p:sp>
      <p:sp>
        <p:nvSpPr>
          <p:cNvPr id="3" name="Содержимое 2"/>
          <p:cNvSpPr>
            <a:spLocks noGrp="1"/>
          </p:cNvSpPr>
          <p:nvPr>
            <p:ph idx="1"/>
          </p:nvPr>
        </p:nvSpPr>
        <p:spPr/>
        <p:txBody>
          <a:bodyPr/>
          <a:lstStyle/>
          <a:p>
            <a:r>
              <a:rPr lang="uk-UA" sz="2400" dirty="0" smtClean="0"/>
              <a:t>У цих номінаціях навчальний заклад презентує діяльність шкільних методичних об’єднань (або предметних кафедр), члени яких у системі запроваджують інформаційно-комунікаційні технології (зокрема, електронні підручники, мультимедійні технології, комп’ютерні системи тестування тощо, окрім елементів дистанційного навчання, висвітлення чого передбачається окремою номінацією). Не розглядаються роботи від навчальних закладів, якими презентується досвід запровадження ІКТ одним учителем навчального закладу. </a:t>
            </a:r>
            <a:endParaRPr lang="ru-RU" sz="2400" dirty="0" smtClean="0"/>
          </a:p>
          <a:p>
            <a:endParaRPr lang="ru-RU"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Нововведення</a:t>
            </a:r>
            <a:endParaRPr lang="ru-RU" dirty="0"/>
          </a:p>
        </p:txBody>
      </p:sp>
      <p:sp>
        <p:nvSpPr>
          <p:cNvPr id="3" name="Содержимое 2"/>
          <p:cNvSpPr>
            <a:spLocks noGrp="1"/>
          </p:cNvSpPr>
          <p:nvPr>
            <p:ph idx="1"/>
          </p:nvPr>
        </p:nvSpPr>
        <p:spPr/>
        <p:txBody>
          <a:bodyPr/>
          <a:lstStyle/>
          <a:p>
            <a:r>
              <a:rPr lang="uk-UA" dirty="0" smtClean="0"/>
              <a:t>З метою якісної підготовки переможців І(районного) етапу конкурсу-захисту до ІІ(міського) етапу оргкомітетом ІІ (міського) етапу </a:t>
            </a:r>
            <a:r>
              <a:rPr lang="uk-UA" dirty="0" smtClean="0">
                <a:solidFill>
                  <a:srgbClr val="FFFF00"/>
                </a:solidFill>
              </a:rPr>
              <a:t>до 20 червня 2012 року </a:t>
            </a:r>
            <a:r>
              <a:rPr lang="uk-UA" dirty="0" smtClean="0"/>
              <a:t>проводиться </a:t>
            </a:r>
            <a:r>
              <a:rPr lang="uk-UA" dirty="0" smtClean="0">
                <a:solidFill>
                  <a:srgbClr val="FFFF00"/>
                </a:solidFill>
              </a:rPr>
              <a:t>інструктивно-методична нарада </a:t>
            </a:r>
            <a:r>
              <a:rPr lang="uk-UA" dirty="0" smtClean="0"/>
              <a:t>з учасниками, на якій висвітлюються вимоги до оформлення пакету матеріалів та надаються індивідуальні консультації.</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1"/>
            <a:r>
              <a:rPr lang="uk-UA" dirty="0" smtClean="0">
                <a:solidFill>
                  <a:srgbClr val="FFFF00"/>
                </a:solidFill>
              </a:rPr>
              <a:t>«Школа дистанційного навчання»</a:t>
            </a:r>
            <a:endParaRPr lang="ru-RU" dirty="0">
              <a:solidFill>
                <a:srgbClr val="FFFF00"/>
              </a:solidFill>
            </a:endParaRPr>
          </a:p>
        </p:txBody>
      </p:sp>
      <p:sp>
        <p:nvSpPr>
          <p:cNvPr id="3" name="Содержимое 2"/>
          <p:cNvSpPr>
            <a:spLocks noGrp="1"/>
          </p:cNvSpPr>
          <p:nvPr>
            <p:ph idx="1"/>
          </p:nvPr>
        </p:nvSpPr>
        <p:spPr/>
        <p:txBody>
          <a:bodyPr/>
          <a:lstStyle/>
          <a:p>
            <a:r>
              <a:rPr lang="uk-UA" dirty="0" smtClean="0"/>
              <a:t>До участі у Конкурсі-захисті у номінації «Школа дистанційного навчання» запрошуються навчальні заклади, у яких започаткована (існує та розвивається) система роботи з організації дистанційної освіти учасників навчально-виховного процесу.</a:t>
            </a:r>
            <a:endParaRPr lang="ru-RU" sz="2400"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solidFill>
                  <a:srgbClr val="FFFF00"/>
                </a:solidFill>
              </a:rPr>
              <a:t>«Кращий шкільний портал»</a:t>
            </a:r>
            <a:endParaRPr lang="ru-RU" dirty="0">
              <a:solidFill>
                <a:srgbClr val="FFFF00"/>
              </a:solidFill>
            </a:endParaRPr>
          </a:p>
        </p:txBody>
      </p:sp>
      <p:sp>
        <p:nvSpPr>
          <p:cNvPr id="3" name="Содержимое 2"/>
          <p:cNvSpPr>
            <a:spLocks noGrp="1"/>
          </p:cNvSpPr>
          <p:nvPr>
            <p:ph idx="1"/>
          </p:nvPr>
        </p:nvSpPr>
        <p:spPr>
          <a:xfrm>
            <a:off x="642910" y="1643050"/>
            <a:ext cx="8119872" cy="4828032"/>
          </a:xfrm>
        </p:spPr>
        <p:txBody>
          <a:bodyPr/>
          <a:lstStyle/>
          <a:p>
            <a:r>
              <a:rPr lang="uk-UA" dirty="0" smtClean="0"/>
              <a:t>Участь у номінації «Кращий шкільний портал» передбачає презентацію системи роботи навчального закладу над створенням та розвитком власного </a:t>
            </a:r>
            <a:r>
              <a:rPr lang="uk-UA" dirty="0" err="1" smtClean="0"/>
              <a:t>Інтернет-сайту</a:t>
            </a:r>
            <a:r>
              <a:rPr lang="uk-UA" dirty="0" smtClean="0"/>
              <a:t>. Під час оцінювання робіт учасників експерти враховують структурованість сайту навчального закладу, його інформаційне наповнення та навігацію.</a:t>
            </a:r>
            <a:endParaRPr lang="ru-RU" sz="2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1"/>
            <a:r>
              <a:rPr lang="uk-UA" dirty="0" smtClean="0">
                <a:solidFill>
                  <a:srgbClr val="FFFF00"/>
                </a:solidFill>
              </a:rPr>
              <a:t>«Школа – центр моніторингових досліджень»</a:t>
            </a:r>
            <a:endParaRPr lang="ru-RU" dirty="0">
              <a:solidFill>
                <a:srgbClr val="FFFF00"/>
              </a:solidFill>
            </a:endParaRPr>
          </a:p>
        </p:txBody>
      </p:sp>
      <p:sp>
        <p:nvSpPr>
          <p:cNvPr id="3" name="Содержимое 2"/>
          <p:cNvSpPr>
            <a:spLocks noGrp="1"/>
          </p:cNvSpPr>
          <p:nvPr>
            <p:ph idx="1"/>
          </p:nvPr>
        </p:nvSpPr>
        <p:spPr/>
        <p:txBody>
          <a:bodyPr/>
          <a:lstStyle/>
          <a:p>
            <a:r>
              <a:rPr lang="uk-UA" dirty="0" smtClean="0"/>
              <a:t>У номінації «Школа – центр моніторингових досліджень» навчальний заклад представляє систему моніторингу, що запроваджується у закладі за одним або кількома напрямами, та забезпечує  визначення рівня якості освіти та сприяє його підвищенню, в контексті запровадження інформаційних технологій.</a:t>
            </a:r>
            <a:endParaRPr lang="ru-RU" sz="2400" dirty="0" smtClean="0"/>
          </a:p>
          <a:p>
            <a:endParaRPr lang="ru-RU" dirty="0"/>
          </a:p>
        </p:txBody>
      </p:sp>
    </p:spTree>
  </p:cSld>
  <p:clrMapOvr>
    <a:masterClrMapping/>
  </p:clrMapOvr>
</p:sld>
</file>

<file path=ppt/theme/theme1.xml><?xml version="1.0" encoding="utf-8"?>
<a:theme xmlns:a="http://schemas.openxmlformats.org/drawingml/2006/main" name="Тема1">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3D02">
      <a:majorFont>
        <a:latin typeface="Arial"/>
        <a:ea typeface=""/>
        <a:cs typeface=""/>
        <a:font script="Grek" typeface="Calibri"/>
        <a:font script="Cyrl" typeface="Calibri"/>
        <a:font script="Jpan" typeface="HGPｺﾞｼｯｸE"/>
        <a:font script="Hang" typeface="맑은 고딕"/>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Arial"/>
        <a:ea typeface=""/>
        <a:cs typeface=""/>
        <a:font script="Grek" typeface="Calibri"/>
        <a:font script="Cyrl" typeface="Calibri"/>
        <a:font script="Jpan" typeface="HGPｺﾞｼｯｸE"/>
        <a:font script="Hang" typeface="맑은 고딕"/>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3D02">
      <a:fillStyleLst>
        <a:solidFill>
          <a:schemeClr val="phClr"/>
        </a:solidFill>
        <a:gradFill rotWithShape="1">
          <a:gsLst>
            <a:gs pos="0">
              <a:schemeClr val="phClr">
                <a:tint val="50000"/>
                <a:satMod val="150000"/>
              </a:schemeClr>
            </a:gs>
            <a:gs pos="35000">
              <a:schemeClr val="phClr">
                <a:tint val="40000"/>
                <a:satMod val="200000"/>
              </a:schemeClr>
            </a:gs>
            <a:gs pos="100000">
              <a:schemeClr val="phClr">
                <a:tint val="15000"/>
                <a:satMod val="200000"/>
              </a:schemeClr>
            </a:gs>
          </a:gsLst>
          <a:lin ang="16200000" scaled="1"/>
        </a:gradFill>
        <a:gradFill rotWithShape="1">
          <a:gsLst>
            <a:gs pos="10000">
              <a:schemeClr val="phClr">
                <a:shade val="40000"/>
                <a:satMod val="200000"/>
              </a:schemeClr>
            </a:gs>
            <a:gs pos="65000">
              <a:schemeClr val="phClr">
                <a:shade val="93000"/>
                <a:satMod val="130000"/>
              </a:schemeClr>
            </a:gs>
            <a:gs pos="100000">
              <a:schemeClr val="phClr">
                <a:tint val="70000"/>
                <a:shade val="100000"/>
                <a:satMod val="200000"/>
              </a:schemeClr>
            </a:gs>
          </a:gsLst>
          <a:lin ang="16200000" scaled="0"/>
        </a:gradFill>
      </a:fillStyleLst>
      <a:lnStyleLst>
        <a:ln w="6350" cap="flat" cmpd="sng" algn="ctr">
          <a:solidFill>
            <a:schemeClr val="phClr"/>
          </a:solidFill>
          <a:prstDash val="solid"/>
        </a:ln>
        <a:ln w="22225" cap="flat" cmpd="sng" algn="ctr">
          <a:solidFill>
            <a:schemeClr val="phClr"/>
          </a:solidFill>
          <a:prstDash val="solid"/>
        </a:ln>
        <a:ln w="31750" cap="flat" cmpd="sng" algn="ctr">
          <a:solidFill>
            <a:schemeClr val="phClr"/>
          </a:solidFill>
          <a:prstDash val="solid"/>
        </a:ln>
      </a:lnStyleLst>
      <a:effectStyleLst>
        <a:effectStyle>
          <a:effectLst>
            <a:outerShdw blurRad="50800" dist="38100" dir="2700000" rotWithShape="0">
              <a:srgbClr val="000000">
                <a:alpha val="38000"/>
              </a:srgbClr>
            </a:outerShdw>
          </a:effectLst>
          <a:scene3d>
            <a:camera prst="orthographicFront">
              <a:rot lat="0" lon="0" rev="0"/>
            </a:camera>
            <a:lightRig rig="flat" dir="t"/>
          </a:scene3d>
          <a:sp3d prstMaterial="dkEdge">
            <a:bevelT w="63500" h="57150"/>
          </a:sp3d>
        </a:effectStyle>
        <a:effectStyle>
          <a:effectLst>
            <a:outerShdw blurRad="50800" dist="38100" dir="2700000" rotWithShape="0">
              <a:srgbClr val="000000">
                <a:alpha val="37000"/>
              </a:srgbClr>
            </a:outerShdw>
          </a:effectLst>
          <a:scene3d>
            <a:camera prst="orthographicFront">
              <a:rot lat="0" lon="0" rev="0"/>
            </a:camera>
            <a:lightRig rig="flat" dir="t"/>
          </a:scene3d>
          <a:sp3d prstMaterial="dkEdge">
            <a:bevelT w="88900" h="82550"/>
          </a:sp3d>
        </a:effectStyle>
        <a:effectStyle>
          <a:effectLst>
            <a:outerShdw blurRad="50800" dist="38100" dir="2700000" rotWithShape="0">
              <a:srgbClr val="000000">
                <a:alpha val="35000"/>
              </a:srgbClr>
            </a:outerShdw>
          </a:effectLst>
          <a:scene3d>
            <a:camera prst="orthographicFront">
              <a:rot lat="0" lon="0" rev="0"/>
            </a:camera>
            <a:lightRig rig="flat" dir="t"/>
          </a:scene3d>
          <a:sp3d prstMaterial="dkEdge">
            <a:bevelT w="114300" h="107950"/>
          </a:sp3d>
        </a:effectStyle>
      </a:effectStyleLst>
      <a:bgFillStyleLst>
        <a:solidFill>
          <a:schemeClr val="phClr"/>
        </a:solidFill>
        <a:gradFill rotWithShape="1">
          <a:gsLst>
            <a:gs pos="7000">
              <a:schemeClr val="phClr">
                <a:tint val="100000"/>
                <a:shade val="60000"/>
                <a:satMod val="180000"/>
              </a:schemeClr>
            </a:gs>
            <a:gs pos="48000">
              <a:schemeClr val="phClr">
                <a:tint val="83000"/>
                <a:shade val="100000"/>
                <a:satMod val="300000"/>
              </a:schemeClr>
            </a:gs>
            <a:gs pos="83000">
              <a:schemeClr val="phClr">
                <a:tint val="99000"/>
                <a:shade val="100000"/>
                <a:satMod val="180000"/>
              </a:schemeClr>
            </a:gs>
            <a:gs pos="100000">
              <a:schemeClr val="phClr">
                <a:shade val="60000"/>
                <a:satMod val="180000"/>
                <a:lumMod val="90000"/>
              </a:schemeClr>
            </a:gs>
          </a:gsLst>
          <a:lin ang="2700000" scaled="1"/>
        </a:gradFill>
        <a:gradFill rotWithShape="1">
          <a:gsLst>
            <a:gs pos="0">
              <a:schemeClr val="phClr">
                <a:tint val="90000"/>
                <a:satMod val="250000"/>
              </a:schemeClr>
            </a:gs>
            <a:gs pos="59000">
              <a:schemeClr val="phClr">
                <a:shade val="80000"/>
                <a:satMod val="130000"/>
              </a:schemeClr>
            </a:gs>
            <a:gs pos="100000">
              <a:schemeClr val="phClr">
                <a:shade val="50000"/>
                <a:satMod val="110000"/>
              </a:schemeClr>
            </a:gs>
          </a:gsLst>
          <a:path path="circle">
            <a:fillToRect l="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22.11.2011 інтернет</Template>
  <TotalTime>51</TotalTime>
  <Words>923</Words>
  <Application>Microsoft Office PowerPoint</Application>
  <PresentationFormat>Екран (4:3)</PresentationFormat>
  <Paragraphs>73</Paragraphs>
  <Slides>18</Slides>
  <Notes>1</Notes>
  <HiddenSlides>0</HiddenSlides>
  <MMClips>0</MMClips>
  <ScaleCrop>false</ScaleCrop>
  <HeadingPairs>
    <vt:vector size="4" baseType="variant">
      <vt:variant>
        <vt:lpstr>Тема</vt:lpstr>
      </vt:variant>
      <vt:variant>
        <vt:i4>1</vt:i4>
      </vt:variant>
      <vt:variant>
        <vt:lpstr>Заголовки слайдів</vt:lpstr>
      </vt:variant>
      <vt:variant>
        <vt:i4>18</vt:i4>
      </vt:variant>
    </vt:vector>
  </HeadingPairs>
  <TitlesOfParts>
    <vt:vector size="19" baseType="lpstr">
      <vt:lpstr>Тема1</vt:lpstr>
      <vt:lpstr>Про проведення конкурсу-захисту на кращу модель інформатизації навчального закладу «Шкільний інформаційний світ-2012»</vt:lpstr>
      <vt:lpstr>Головними завданнями Конкурсу-захисту є: </vt:lpstr>
      <vt:lpstr>7 номінацій</vt:lpstr>
      <vt:lpstr>«Сучасна бібліотека – інформаційно-методичний центр навчального закладу» </vt:lpstr>
      <vt:lpstr>«ІКТ на уроках природничо-математичного циклу» «ІКТ на уроках суспільно-гуманітарного циклу» </vt:lpstr>
      <vt:lpstr>Нововведення</vt:lpstr>
      <vt:lpstr>«Школа дистанційного навчання»</vt:lpstr>
      <vt:lpstr>«Кращий шкільний портал»</vt:lpstr>
      <vt:lpstr>«Школа – центр моніторингових досліджень»</vt:lpstr>
      <vt:lpstr>П О Л О Ж Е Н Н Я про конкурс-захист на кращу модель інформатизації навчального закладу  «Шкільний інформаційний світ-2012» </vt:lpstr>
      <vt:lpstr>«Інформаційні технології в дошкільній освіті»</vt:lpstr>
      <vt:lpstr>8.1. Проведення Конкурсу-захисту передбачає аналіз та оцінку: </vt:lpstr>
      <vt:lpstr>10.1. До оргкомітету подаються такі обов’язкові документи: </vt:lpstr>
      <vt:lpstr>10.1. До оргкомітету подаються такі обов’язкові документи: </vt:lpstr>
      <vt:lpstr>10.3. До матеріалів, які подаються на Конкурс-захист, можуть бути надані додатки: </vt:lpstr>
      <vt:lpstr>Слайд 16</vt:lpstr>
      <vt:lpstr>УВАГА!</vt:lpstr>
      <vt:lpstr>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 проведення конкурсу-захисту на кращу модель інформатизації навчального закладу «Шкільний інформаційний світ-2012»</dc:title>
  <cp:lastModifiedBy>НМПЦ</cp:lastModifiedBy>
  <cp:revision>11</cp:revision>
  <dcterms:modified xsi:type="dcterms:W3CDTF">2012-06-20T10:42:35Z</dcterms:modified>
</cp:coreProperties>
</file>