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ga\Рабочий стол\Тюж нагороди\1 ЦДЮТ №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83768" y="1340768"/>
            <a:ext cx="2232248" cy="3072622"/>
          </a:xfrm>
          <a:prstGeom prst="rect">
            <a:avLst/>
          </a:prstGeom>
          <a:noFill/>
        </p:spPr>
      </p:pic>
      <p:pic>
        <p:nvPicPr>
          <p:cNvPr id="1027" name="Picture 3" descr="C:\Documents and Settings\aga\Рабочий стол\Тюж нагороди\SCAN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2122214" cy="2977200"/>
          </a:xfrm>
          <a:prstGeom prst="rect">
            <a:avLst/>
          </a:prstGeom>
          <a:noFill/>
        </p:spPr>
      </p:pic>
      <p:pic>
        <p:nvPicPr>
          <p:cNvPr id="1028" name="Picture 4" descr="C:\Documents and Settings\aga\Рабочий стол\Тюж нагороди\Комінтер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280683" cy="3139200"/>
          </a:xfrm>
          <a:prstGeom prst="rect">
            <a:avLst/>
          </a:prstGeom>
          <a:noFill/>
        </p:spPr>
      </p:pic>
      <p:pic>
        <p:nvPicPr>
          <p:cNvPr id="1029" name="Picture 5" descr="C:\Documents and Settings\aga\Рабочий стол\Тюж нагороди\ЦДЮТ №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56992"/>
            <a:ext cx="2280683" cy="3139200"/>
          </a:xfrm>
          <a:prstGeom prst="rect">
            <a:avLst/>
          </a:prstGeom>
          <a:noFill/>
        </p:spPr>
      </p:pic>
      <p:pic>
        <p:nvPicPr>
          <p:cNvPr id="1030" name="Picture 6" descr="C:\Documents and Settings\aga\Рабочий стол\ВсеукрТЮЖ 2016\Для звіту ТЮЖ 2016\P1070515.JPG"/>
          <p:cNvPicPr>
            <a:picLocks noChangeAspect="1" noChangeArrowheads="1"/>
          </p:cNvPicPr>
          <p:nvPr/>
        </p:nvPicPr>
        <p:blipFill>
          <a:blip r:embed="rId6" cstate="print"/>
          <a:srcRect l="7417" t="22252"/>
          <a:stretch>
            <a:fillRect/>
          </a:stretch>
        </p:blipFill>
        <p:spPr bwMode="auto">
          <a:xfrm>
            <a:off x="5220072" y="548680"/>
            <a:ext cx="3595168" cy="2264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Рисунок 7" descr="P107058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19672" y="188640"/>
            <a:ext cx="5760640" cy="43204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ХІІ Всеукраїнський турнір юних журналістів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ga\Рабочий стол\ВсеукрТЮЖ 2016\Для звіту ТЮЖ 2016\P1070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Documents and Settings\aga\Рабочий стол\ВсеукрТЮЖ 2016\Для звіту ТЮЖ 2016\P1070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C:\Documents and Settings\aga\Рабочий стол\ВсеукрТЮЖ 2016\Для звіту ТЮЖ 2016\P107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Picture 3" descr="C:\Documents and Settings\aga\Рабочий стол\ВсеукрТЮЖ 2016\Для звіту ТЮЖ 2016\P10705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sergeeva</cp:lastModifiedBy>
  <cp:revision>6</cp:revision>
  <dcterms:modified xsi:type="dcterms:W3CDTF">2016-04-21T12:18:53Z</dcterms:modified>
</cp:coreProperties>
</file>