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4" r:id="rId6"/>
    <p:sldId id="265" r:id="rId7"/>
    <p:sldId id="262" r:id="rId8"/>
    <p:sldId id="261" r:id="rId9"/>
    <p:sldId id="266" r:id="rId10"/>
    <p:sldId id="256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928670"/>
            <a:ext cx="8721970" cy="4357718"/>
          </a:xfrm>
        </p:spPr>
        <p:txBody>
          <a:bodyPr>
            <a:normAutofit fontScale="90000"/>
          </a:bodyPr>
          <a:lstStyle/>
          <a:p>
            <a:r>
              <a:rPr lang="uk-UA" sz="7200" dirty="0" smtClean="0">
                <a:solidFill>
                  <a:schemeClr val="tx1">
                    <a:lumMod val="95000"/>
                  </a:schemeClr>
                </a:solidFill>
              </a:rPr>
              <a:t>Формула турботи</a:t>
            </a:r>
            <a:br>
              <a:rPr lang="uk-UA" sz="72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uk-UA" sz="72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uk-UA" sz="72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uk-UA" sz="4400" b="0" dirty="0" smtClean="0">
                <a:solidFill>
                  <a:schemeClr val="tx1">
                    <a:lumMod val="95000"/>
                  </a:schemeClr>
                </a:solidFill>
              </a:rPr>
              <a:t>Автор проекту: Л</a:t>
            </a:r>
            <a:r>
              <a:rPr lang="uk-UA" sz="3100" b="0" dirty="0" smtClean="0">
                <a:solidFill>
                  <a:schemeClr val="tx1">
                    <a:lumMod val="95000"/>
                  </a:schemeClr>
                </a:solidFill>
              </a:rPr>
              <a:t>ОМАКА</a:t>
            </a:r>
            <a:r>
              <a:rPr lang="uk-UA" sz="4400" b="0" dirty="0" smtClean="0">
                <a:solidFill>
                  <a:schemeClr val="tx1">
                    <a:lumMod val="95000"/>
                  </a:schemeClr>
                </a:solidFill>
              </a:rPr>
              <a:t> Д. </a:t>
            </a:r>
            <a:r>
              <a:rPr lang="uk-UA" sz="3600" b="0" dirty="0" smtClean="0">
                <a:solidFill>
                  <a:schemeClr val="tx1">
                    <a:lumMod val="95000"/>
                  </a:schemeClr>
                </a:solidFill>
              </a:rPr>
              <a:t>Харківський ліцей №141</a:t>
            </a:r>
            <a:endParaRPr lang="ru-RU" sz="3600" b="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Їм ще зарано до </a:t>
            </a:r>
            <a:r>
              <a:rPr lang="uk-UA" sz="4000" dirty="0" err="1" smtClean="0">
                <a:solidFill>
                  <a:schemeClr val="bg1"/>
                </a:solidFill>
              </a:rPr>
              <a:t>хоспису</a:t>
            </a:r>
            <a:r>
              <a:rPr lang="uk-UA" sz="4000" dirty="0" smtClean="0">
                <a:solidFill>
                  <a:schemeClr val="bg1"/>
                </a:solidFill>
              </a:rPr>
              <a:t>!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dad9e8c02e158f911fd9e394cea97d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518126"/>
            <a:ext cx="8001056" cy="53398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Давайте разом зробимо, </a:t>
            </a:r>
            <a:r>
              <a:rPr lang="uk-UA" dirty="0" smtClean="0">
                <a:solidFill>
                  <a:srgbClr val="FF0000"/>
                </a:solidFill>
              </a:rPr>
              <a:t>те, </a:t>
            </a:r>
            <a:r>
              <a:rPr lang="uk-UA" dirty="0" smtClean="0">
                <a:solidFill>
                  <a:srgbClr val="FF0000"/>
                </a:solidFill>
              </a:rPr>
              <a:t>що одному не під силу!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000504"/>
            <a:ext cx="6400800" cy="1083794"/>
          </a:xfrm>
        </p:spPr>
        <p:txBody>
          <a:bodyPr/>
          <a:lstStyle/>
          <a:p>
            <a:r>
              <a:rPr lang="uk-UA" dirty="0" smtClean="0"/>
              <a:t>Дякую за </a:t>
            </a:r>
            <a:r>
              <a:rPr lang="uk-UA" dirty="0" smtClean="0"/>
              <a:t>увагу.</a:t>
            </a: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Так все розпочиналося: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У 2010 році за час проведення</a:t>
            </a:r>
            <a:r>
              <a:rPr lang="uk-UA" dirty="0" smtClean="0"/>
              <a:t> </a:t>
            </a:r>
            <a:r>
              <a:rPr lang="uk-UA" dirty="0" smtClean="0"/>
              <a:t>благодійної акції </a:t>
            </a:r>
            <a:r>
              <a:rPr lang="uk-UA" dirty="0" smtClean="0"/>
              <a:t>          </a:t>
            </a:r>
            <a:r>
              <a:rPr lang="uk-UA" dirty="0" err="1" smtClean="0"/>
              <a:t>“Формула</a:t>
            </a:r>
            <a:r>
              <a:rPr lang="uk-UA" dirty="0" smtClean="0"/>
              <a:t> </a:t>
            </a:r>
            <a:r>
              <a:rPr lang="uk-UA" dirty="0" smtClean="0"/>
              <a:t>турботи ”  навчальними закладами Московського </a:t>
            </a:r>
            <a:r>
              <a:rPr lang="uk-UA" dirty="0" smtClean="0"/>
              <a:t>району </a:t>
            </a:r>
            <a:r>
              <a:rPr lang="uk-UA" dirty="0" smtClean="0"/>
              <a:t>було зібрано та </a:t>
            </a:r>
            <a:r>
              <a:rPr lang="uk-UA" dirty="0" smtClean="0"/>
              <a:t>перераховано </a:t>
            </a:r>
            <a:r>
              <a:rPr lang="uk-UA" dirty="0" smtClean="0"/>
              <a:t>до дитячих будинків, шкіл  інтернатів, притулку “ Гармонія ”, будинку малюка: коштів для придбання вакцинації проти грипу на суму - </a:t>
            </a:r>
            <a:r>
              <a:rPr lang="uk-UA" sz="3200" b="1" i="1" dirty="0" smtClean="0"/>
              <a:t>5 845 </a:t>
            </a:r>
            <a:r>
              <a:rPr lang="uk-UA" i="1" dirty="0" smtClean="0"/>
              <a:t>грн</a:t>
            </a:r>
            <a:r>
              <a:rPr lang="uk-UA" dirty="0" smtClean="0"/>
              <a:t>., канцелярських товарів на </a:t>
            </a:r>
            <a:r>
              <a:rPr lang="uk-UA" dirty="0" smtClean="0"/>
              <a:t> </a:t>
            </a:r>
            <a:r>
              <a:rPr lang="uk-UA" dirty="0" smtClean="0"/>
              <a:t>суму </a:t>
            </a:r>
            <a:r>
              <a:rPr lang="uk-UA" dirty="0" smtClean="0"/>
              <a:t>- </a:t>
            </a:r>
            <a:r>
              <a:rPr lang="uk-UA" sz="3200" b="1" i="1" dirty="0" smtClean="0"/>
              <a:t>5840</a:t>
            </a:r>
            <a:r>
              <a:rPr lang="uk-UA" dirty="0" smtClean="0"/>
              <a:t> </a:t>
            </a:r>
            <a:r>
              <a:rPr lang="uk-UA" dirty="0" smtClean="0"/>
              <a:t>грн., дитячої художньої літератури – </a:t>
            </a:r>
            <a:r>
              <a:rPr lang="uk-UA" sz="3200" b="1" i="1" dirty="0" smtClean="0"/>
              <a:t>63</a:t>
            </a:r>
            <a:r>
              <a:rPr lang="uk-UA" b="1" i="1" dirty="0" smtClean="0"/>
              <a:t> </a:t>
            </a:r>
            <a:r>
              <a:rPr lang="uk-UA" dirty="0" smtClean="0"/>
              <a:t>примірники, іграшок – </a:t>
            </a:r>
            <a:r>
              <a:rPr lang="uk-UA" sz="3200" b="1" i="1" dirty="0" smtClean="0"/>
              <a:t>1132</a:t>
            </a:r>
            <a:r>
              <a:rPr lang="uk-UA" sz="3200" dirty="0" smtClean="0"/>
              <a:t> </a:t>
            </a:r>
            <a:r>
              <a:rPr lang="uk-UA" dirty="0" smtClean="0"/>
              <a:t>шт., квитків на новорічну виставу в МПДЮТ - </a:t>
            </a:r>
            <a:r>
              <a:rPr lang="uk-UA" sz="3200" b="1" i="1" dirty="0" smtClean="0"/>
              <a:t>20</a:t>
            </a:r>
            <a:r>
              <a:rPr lang="uk-UA" b="1" i="1" dirty="0" smtClean="0"/>
              <a:t> </a:t>
            </a:r>
            <a:r>
              <a:rPr lang="uk-UA" dirty="0" smtClean="0"/>
              <a:t>шт., </a:t>
            </a:r>
            <a:r>
              <a:rPr lang="uk-UA" dirty="0" smtClean="0"/>
              <a:t> а також одяг,  </a:t>
            </a:r>
            <a:r>
              <a:rPr lang="uk-UA" dirty="0" smtClean="0"/>
              <a:t>взуття тощо…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“ Дитячий інтернат №8 ”</a:t>
            </a:r>
            <a:endParaRPr lang="ru-RU" b="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SDC141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285860"/>
            <a:ext cx="7210982" cy="5408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tx1"/>
                </a:solidFill>
              </a:rPr>
              <a:t>Харківська </a:t>
            </a:r>
            <a:r>
              <a:rPr lang="uk-UA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загальноосвітня </a:t>
            </a:r>
            <a:r>
              <a:rPr lang="uk-UA" sz="2000" dirty="0" smtClean="0">
                <a:solidFill>
                  <a:schemeClr val="tx1"/>
                </a:solidFill>
              </a:rPr>
              <a:t>школа І-ІІІ </a:t>
            </a:r>
            <a:r>
              <a:rPr lang="uk-UA" sz="2000" dirty="0" smtClean="0">
                <a:solidFill>
                  <a:schemeClr val="tx1"/>
                </a:solidFill>
              </a:rPr>
              <a:t>ступенів </a:t>
            </a:r>
            <a:r>
              <a:rPr lang="uk-UA" sz="2000" dirty="0" smtClean="0">
                <a:solidFill>
                  <a:schemeClr val="tx1"/>
                </a:solidFill>
              </a:rPr>
              <a:t>№</a:t>
            </a:r>
            <a:r>
              <a:rPr lang="uk-UA" sz="2000" dirty="0" smtClean="0">
                <a:solidFill>
                  <a:schemeClr val="tx1"/>
                </a:solidFill>
              </a:rPr>
              <a:t>8 для дітей з наслідками поліомієліту </a:t>
            </a:r>
            <a:r>
              <a:rPr lang="uk-UA" sz="2000" dirty="0" smtClean="0">
                <a:solidFill>
                  <a:schemeClr val="tx1"/>
                </a:solidFill>
              </a:rPr>
              <a:t/>
            </a:r>
            <a:br>
              <a:rPr lang="uk-UA" sz="2000" dirty="0" smtClean="0">
                <a:solidFill>
                  <a:schemeClr val="tx1"/>
                </a:solidFill>
              </a:rPr>
            </a:br>
            <a:r>
              <a:rPr lang="uk-UA" sz="2000" dirty="0" smtClean="0">
                <a:solidFill>
                  <a:schemeClr val="tx1"/>
                </a:solidFill>
              </a:rPr>
              <a:t>та церебрального паралічу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8" name="Содержимое 7" descr="SDC1418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53205" y="1071546"/>
            <a:ext cx="2590795" cy="3454393"/>
          </a:xfrm>
        </p:spPr>
      </p:pic>
      <p:pic>
        <p:nvPicPr>
          <p:cNvPr id="9" name="Рисунок 8" descr="SDC141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2984"/>
            <a:ext cx="2678907" cy="3571876"/>
          </a:xfrm>
          <a:prstGeom prst="rect">
            <a:avLst/>
          </a:prstGeom>
        </p:spPr>
      </p:pic>
      <p:pic>
        <p:nvPicPr>
          <p:cNvPr id="7" name="Содержимое 6" descr="SDC14182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428860" y="2928934"/>
            <a:ext cx="5072098" cy="3143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0"/>
            <a:ext cx="3500462" cy="21431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2011 </a:t>
            </a:r>
            <a:r>
              <a:rPr lang="ru-RU" dirty="0" err="1" smtClean="0">
                <a:solidFill>
                  <a:schemeClr val="tx1"/>
                </a:solidFill>
              </a:rPr>
              <a:t>р</a:t>
            </a:r>
            <a:r>
              <a:rPr lang="uk-UA" dirty="0" err="1" smtClean="0">
                <a:solidFill>
                  <a:schemeClr val="tx1"/>
                </a:solidFill>
              </a:rPr>
              <a:t>ік</a:t>
            </a: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sz="3100" dirty="0" smtClean="0">
                <a:solidFill>
                  <a:schemeClr val="tx1"/>
                </a:solidFill>
              </a:rPr>
              <a:t>Харківський обласний притулок для </a:t>
            </a:r>
            <a:r>
              <a:rPr lang="uk-UA" sz="3100" dirty="0" smtClean="0">
                <a:solidFill>
                  <a:schemeClr val="tx1"/>
                </a:solidFill>
              </a:rPr>
              <a:t>д</a:t>
            </a:r>
            <a:r>
              <a:rPr lang="uk-UA" sz="3100" dirty="0" smtClean="0">
                <a:solidFill>
                  <a:schemeClr val="tx1"/>
                </a:solidFill>
              </a:rPr>
              <a:t>ітей</a:t>
            </a:r>
            <a:endParaRPr lang="ru-RU" sz="31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x_d19a6c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2214554"/>
            <a:ext cx="3394472" cy="4525963"/>
          </a:xfrm>
        </p:spPr>
      </p:pic>
      <p:pic>
        <p:nvPicPr>
          <p:cNvPr id="6" name="Содержимое 5" descr="y_3c4f850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29388" y="500042"/>
            <a:ext cx="2544245" cy="3840171"/>
          </a:xfrm>
        </p:spPr>
      </p:pic>
      <p:pic>
        <p:nvPicPr>
          <p:cNvPr id="7" name="Рисунок 6" descr="z_30f737a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28604"/>
            <a:ext cx="2531151" cy="38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4757742" cy="2143140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tx1"/>
                </a:solidFill>
              </a:rPr>
              <a:t>4 колекції </a:t>
            </a:r>
            <a:r>
              <a:rPr lang="uk-UA" sz="2400" dirty="0" smtClean="0">
                <a:solidFill>
                  <a:schemeClr val="tx1"/>
                </a:solidFill>
              </a:rPr>
              <a:t>дизайнерського </a:t>
            </a:r>
            <a:r>
              <a:rPr lang="uk-UA" sz="2400" dirty="0" smtClean="0">
                <a:solidFill>
                  <a:schemeClr val="tx1"/>
                </a:solidFill>
              </a:rPr>
              <a:t>сценічного одягу було </a:t>
            </a:r>
            <a:r>
              <a:rPr lang="uk-UA" sz="2400" dirty="0" smtClean="0">
                <a:solidFill>
                  <a:schemeClr val="tx1"/>
                </a:solidFill>
              </a:rPr>
              <a:t>подаровано </a:t>
            </a:r>
            <a:r>
              <a:rPr lang="uk-UA" sz="2400" dirty="0" smtClean="0">
                <a:solidFill>
                  <a:schemeClr val="tx1"/>
                </a:solidFill>
              </a:rPr>
              <a:t>нашим </a:t>
            </a:r>
            <a:r>
              <a:rPr lang="uk-UA" sz="2400" dirty="0" smtClean="0">
                <a:solidFill>
                  <a:schemeClr val="tx1"/>
                </a:solidFill>
              </a:rPr>
              <a:t>ліцеєм </a:t>
            </a:r>
            <a:r>
              <a:rPr lang="uk-UA" sz="2400" dirty="0" smtClean="0">
                <a:solidFill>
                  <a:schemeClr val="tx1"/>
                </a:solidFill>
              </a:rPr>
              <a:t>до притулку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z_03ad08c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500694" y="357166"/>
            <a:ext cx="3500462" cy="2625347"/>
          </a:xfrm>
        </p:spPr>
      </p:pic>
      <p:pic>
        <p:nvPicPr>
          <p:cNvPr id="6" name="Содержимое 5" descr="y_4fc2e4f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00760" y="3643314"/>
            <a:ext cx="2428892" cy="3049238"/>
          </a:xfrm>
        </p:spPr>
      </p:pic>
      <p:pic>
        <p:nvPicPr>
          <p:cNvPr id="7" name="Рисунок 6" descr="z_2977f0c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3" y="2428869"/>
            <a:ext cx="4714907" cy="2928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 dirty="0" smtClean="0">
                <a:solidFill>
                  <a:schemeClr val="tx1"/>
                </a:solidFill>
              </a:rPr>
              <a:t>У 2011-2012 навчальному році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b="1" dirty="0" smtClean="0"/>
              <a:t>Ми </a:t>
            </a:r>
            <a:r>
              <a:rPr lang="uk-UA" b="1" dirty="0" smtClean="0"/>
              <a:t>плануємо</a:t>
            </a:r>
            <a:r>
              <a:rPr lang="uk-UA" dirty="0" smtClean="0"/>
              <a:t>:</a:t>
            </a:r>
          </a:p>
          <a:p>
            <a:pPr>
              <a:buNone/>
            </a:pPr>
            <a:r>
              <a:rPr lang="uk-UA" dirty="0" smtClean="0"/>
              <a:t>	</a:t>
            </a:r>
            <a:r>
              <a:rPr lang="uk-UA" dirty="0" smtClean="0"/>
              <a:t> </a:t>
            </a:r>
            <a:r>
              <a:rPr lang="uk-UA" dirty="0" smtClean="0"/>
              <a:t>провести</a:t>
            </a:r>
            <a:r>
              <a:rPr lang="uk-UA" dirty="0" smtClean="0"/>
              <a:t>  </a:t>
            </a:r>
            <a:r>
              <a:rPr lang="uk-UA" dirty="0" smtClean="0"/>
              <a:t>акцію на </a:t>
            </a:r>
            <a:r>
              <a:rPr lang="uk-UA" dirty="0" smtClean="0"/>
              <a:t>міському рівні </a:t>
            </a:r>
            <a:r>
              <a:rPr lang="uk-UA" dirty="0" smtClean="0"/>
              <a:t>та допомогти дітям, що кожну мить свого життя невпинно вірять у </a:t>
            </a:r>
            <a:r>
              <a:rPr lang="uk-UA" dirty="0" smtClean="0"/>
              <a:t>майбутнє, </a:t>
            </a:r>
            <a:r>
              <a:rPr lang="uk-UA" dirty="0" smtClean="0"/>
              <a:t>а</a:t>
            </a:r>
            <a:r>
              <a:rPr lang="uk-UA" dirty="0" smtClean="0"/>
              <a:t>дже </a:t>
            </a:r>
            <a:r>
              <a:rPr lang="uk-UA" dirty="0" smtClean="0"/>
              <a:t>такі страшні </a:t>
            </a:r>
            <a:r>
              <a:rPr lang="uk-UA" dirty="0" smtClean="0"/>
              <a:t>хвороби, як рак</a:t>
            </a:r>
            <a:r>
              <a:rPr lang="uk-UA" dirty="0" smtClean="0"/>
              <a:t>,</a:t>
            </a:r>
            <a:r>
              <a:rPr lang="uk-UA" dirty="0" smtClean="0"/>
              <a:t> </a:t>
            </a:r>
            <a:r>
              <a:rPr lang="uk-UA" dirty="0" err="1" smtClean="0"/>
              <a:t>лімфогранульоматоз</a:t>
            </a:r>
            <a:r>
              <a:rPr lang="uk-UA" dirty="0" smtClean="0"/>
              <a:t>, анемія, </a:t>
            </a:r>
            <a:r>
              <a:rPr lang="uk-UA" dirty="0" smtClean="0"/>
              <a:t>гемофілія</a:t>
            </a:r>
            <a:r>
              <a:rPr lang="uk-UA" dirty="0" smtClean="0"/>
              <a:t> </a:t>
            </a:r>
            <a:r>
              <a:rPr lang="uk-UA" dirty="0" smtClean="0"/>
              <a:t>- </a:t>
            </a:r>
            <a:r>
              <a:rPr lang="uk-UA" dirty="0" smtClean="0"/>
              <a:t>не </a:t>
            </a:r>
            <a:r>
              <a:rPr lang="uk-UA" dirty="0" smtClean="0"/>
              <a:t>можливо лікувати без сторонньої допомоги </a:t>
            </a:r>
            <a:r>
              <a:rPr lang="uk-UA" dirty="0" smtClean="0"/>
              <a:t> та </a:t>
            </a:r>
            <a:r>
              <a:rPr lang="uk-UA" dirty="0" smtClean="0"/>
              <a:t>підтримки</a:t>
            </a:r>
            <a:r>
              <a:rPr lang="uk-UA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Я </a:t>
            </a:r>
            <a:r>
              <a:rPr lang="ru-RU" b="1" dirty="0" err="1" smtClean="0"/>
              <a:t>пропоную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організувати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uk-UA" dirty="0" smtClean="0"/>
              <a:t>бір </a:t>
            </a:r>
            <a:r>
              <a:rPr lang="uk-UA" dirty="0" smtClean="0"/>
              <a:t>коштів </a:t>
            </a:r>
            <a:r>
              <a:rPr lang="uk-UA" dirty="0" smtClean="0"/>
              <a:t>для </a:t>
            </a:r>
            <a:r>
              <a:rPr lang="uk-UA" dirty="0" smtClean="0"/>
              <a:t> </a:t>
            </a:r>
            <a:r>
              <a:rPr lang="uk-UA" dirty="0" smtClean="0"/>
              <a:t>Клінічної міської дитячої </a:t>
            </a:r>
            <a:r>
              <a:rPr lang="uk-UA" dirty="0" smtClean="0"/>
              <a:t>лікарні №16 </a:t>
            </a:r>
            <a:r>
              <a:rPr lang="uk-UA" dirty="0" smtClean="0"/>
              <a:t>(онкологічне відділення</a:t>
            </a:r>
            <a:r>
              <a:rPr lang="uk-UA" dirty="0" smtClean="0"/>
              <a:t>), які підуть на </a:t>
            </a:r>
            <a:r>
              <a:rPr lang="uk-UA" dirty="0" smtClean="0"/>
              <a:t>придбання необхідного обладнання, ліків, допомоги конкретним  дітям, якщо їм необхідна буде термінова фінансова </a:t>
            </a:r>
            <a:r>
              <a:rPr lang="uk-UA" dirty="0" smtClean="0"/>
              <a:t>підтримка </a:t>
            </a:r>
            <a:r>
              <a:rPr lang="uk-UA" dirty="0" smtClean="0"/>
              <a:t>…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solidFill>
                  <a:schemeClr val="tx1"/>
                </a:solidFill>
              </a:rPr>
              <a:t>Пам</a:t>
            </a:r>
            <a:r>
              <a:rPr lang="en-US" sz="2800" dirty="0" smtClean="0">
                <a:solidFill>
                  <a:schemeClr val="tx1"/>
                </a:solidFill>
              </a:rPr>
              <a:t>’</a:t>
            </a:r>
            <a:r>
              <a:rPr lang="ru-RU" sz="2800" dirty="0" err="1" smtClean="0">
                <a:solidFill>
                  <a:schemeClr val="tx1"/>
                </a:solidFill>
              </a:rPr>
              <a:t>ятайте</a:t>
            </a:r>
            <a:r>
              <a:rPr lang="ru-RU" sz="2800" dirty="0" smtClean="0">
                <a:solidFill>
                  <a:schemeClr val="tx1"/>
                </a:solidFill>
              </a:rPr>
              <a:t>!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1275471201_neotlozhka-1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357430"/>
            <a:ext cx="5486400" cy="371477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85918" y="1142984"/>
            <a:ext cx="5486400" cy="530352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Допомога  </a:t>
            </a:r>
            <a:r>
              <a:rPr lang="uk-UA" sz="3200" dirty="0" smtClean="0"/>
              <a:t>хворим</a:t>
            </a:r>
            <a:r>
              <a:rPr lang="uk-UA" sz="3200" dirty="0" smtClean="0"/>
              <a:t> </a:t>
            </a:r>
            <a:r>
              <a:rPr lang="uk-UA" sz="3200" dirty="0" smtClean="0"/>
              <a:t>дітям ніколи не буває </a:t>
            </a:r>
            <a:r>
              <a:rPr lang="uk-UA" sz="3200" dirty="0" smtClean="0"/>
              <a:t>зайвою!</a:t>
            </a:r>
            <a:endParaRPr lang="uk-UA" sz="3200" dirty="0" smtClean="0"/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357166"/>
            <a:ext cx="3857652" cy="2857520"/>
          </a:xfrm>
        </p:spPr>
        <p:txBody>
          <a:bodyPr/>
          <a:lstStyle/>
          <a:p>
            <a:r>
              <a:rPr lang="ru-RU" dirty="0" smtClean="0"/>
              <a:t>Вони </a:t>
            </a:r>
            <a:r>
              <a:rPr lang="uk-UA" dirty="0" smtClean="0"/>
              <a:t>мріють про майбутнє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5" name="Содержимое 4" descr="0_23355_30c9525a_X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3857627"/>
            <a:ext cx="3286148" cy="2214579"/>
          </a:xfrm>
        </p:spPr>
      </p:pic>
      <p:pic>
        <p:nvPicPr>
          <p:cNvPr id="6" name="Содержимое 5" descr="загруженное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3429000"/>
            <a:ext cx="4500562" cy="3000396"/>
          </a:xfrm>
        </p:spPr>
      </p:pic>
      <p:pic>
        <p:nvPicPr>
          <p:cNvPr id="8" name="Рисунок 7" descr="onko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0042"/>
            <a:ext cx="4636895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144</TotalTime>
  <Words>161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Формула турботи  Автор проекту: ЛОМАКА Д. Харківський ліцей №141</vt:lpstr>
      <vt:lpstr>Так все розпочиналося:</vt:lpstr>
      <vt:lpstr> “ Дитячий інтернат №8 ”</vt:lpstr>
      <vt:lpstr>Харківська  загальноосвітня школа І-ІІІ ступенів №8 для дітей з наслідками поліомієліту  та церебрального паралічу</vt:lpstr>
      <vt:lpstr>2011 рік Харківський обласний притулок для дітей</vt:lpstr>
      <vt:lpstr>4 колекції дизайнерського сценічного одягу було подаровано нашим ліцеєм до притулку</vt:lpstr>
      <vt:lpstr>У 2011-2012 навчальному році</vt:lpstr>
      <vt:lpstr>Пам’ятайте!</vt:lpstr>
      <vt:lpstr>Вони мріють про майбутнє </vt:lpstr>
      <vt:lpstr>Їм ще зарано до хоспису!</vt:lpstr>
      <vt:lpstr>Давайте разом зробимо, те, що одному не під силу!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Формула турботи</dc:title>
  <dc:creator>Aloe</dc:creator>
  <cp:lastModifiedBy>Полякова</cp:lastModifiedBy>
  <cp:revision>18</cp:revision>
  <dcterms:created xsi:type="dcterms:W3CDTF">2011-11-20T14:25:18Z</dcterms:created>
  <dcterms:modified xsi:type="dcterms:W3CDTF">2011-12-20T09:18:17Z</dcterms:modified>
</cp:coreProperties>
</file>