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72" r:id="rId4"/>
    <p:sldId id="258" r:id="rId5"/>
    <p:sldId id="268" r:id="rId6"/>
    <p:sldId id="259" r:id="rId7"/>
    <p:sldId id="261" r:id="rId8"/>
    <p:sldId id="262" r:id="rId9"/>
    <p:sldId id="264" r:id="rId10"/>
    <p:sldId id="269" r:id="rId11"/>
    <p:sldId id="263" r:id="rId12"/>
    <p:sldId id="270" r:id="rId13"/>
    <p:sldId id="265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469E6E"/>
    <a:srgbClr val="7E527D"/>
    <a:srgbClr val="66FFFF"/>
    <a:srgbClr val="4BFF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8AD9-EA02-4CD9-BA5E-11D9B6934090}" type="datetimeFigureOut">
              <a:rPr lang="ru-RU" smtClean="0"/>
              <a:pPr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EAB3-F1F8-475C-B274-835519F87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715" y="1950820"/>
            <a:ext cx="10365564" cy="2415418"/>
          </a:xfrm>
        </p:spPr>
        <p:txBody>
          <a:bodyPr>
            <a:normAutofit fontScale="90000"/>
          </a:bodyPr>
          <a:lstStyle/>
          <a:p>
            <a:r>
              <a:rPr lang="uk-UA" sz="16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uk-UA" sz="16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</a:t>
            </a:r>
            <a:r>
              <a:rPr lang="uk-UA" sz="16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uk-UA" sz="16600" dirty="0">
                <a:solidFill>
                  <a:srgbClr val="00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uk-UA" sz="16600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</a:t>
            </a:r>
            <a:r>
              <a:rPr lang="uk-UA" sz="16600" dirty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uk-UA" sz="16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endParaRPr lang="ru-RU" sz="1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1" y="446454"/>
            <a:ext cx="4470009" cy="3333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159" y="461694"/>
            <a:ext cx="5713917" cy="341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495" y="4236720"/>
            <a:ext cx="4192010" cy="222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119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Акція 3.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Хто є патріотом своєї країни?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3" descr="D:\мама\класний керівник\9 клас\DSCN13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" y="1402081"/>
            <a:ext cx="4883834" cy="462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120" y="1356360"/>
            <a:ext cx="5745479" cy="4717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37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Акція 4.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Ніхто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 забутий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6" descr="C:\Users\Ирина\Desktop\ми пишаємося\DSC_003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508" y="1950720"/>
            <a:ext cx="5707611" cy="368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15" descr="C:\Users\Ирина\Desktop\ми пишаємося\DSC_002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3997" y="1645920"/>
            <a:ext cx="3307323" cy="4496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998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ерспектива подальшого розвитку проекту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752601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вирішення </a:t>
            </a:r>
            <a:r>
              <a:rPr lang="uk-UA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 виховання не просто патріотів своєї Батьківщини, а національно свідомих громадян, спадкоємців і продовжувачів національно-патріотичних </a:t>
            </a: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957" y="1"/>
            <a:ext cx="94117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814" y="769108"/>
            <a:ext cx="9688706" cy="3604772"/>
          </a:xfrm>
        </p:spPr>
        <p:txBody>
          <a:bodyPr>
            <a:normAutofit/>
          </a:bodyPr>
          <a:lstStyle/>
          <a:p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«МАЛА КРАПЛИНА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ДЛЯ ВЕЛИКОГО ДІЛА»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72515" y="3084095"/>
            <a:ext cx="7892714" cy="4078705"/>
          </a:xfrm>
        </p:spPr>
        <p:txBody>
          <a:bodyPr>
            <a:normAutofit fontScale="32500" lnSpcReduction="20000"/>
          </a:bodyPr>
          <a:lstStyle/>
          <a:p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Виконали: </a:t>
            </a:r>
            <a:r>
              <a:rPr lang="ru-RU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Аванесян Вячеслав, </a:t>
            </a:r>
          </a:p>
          <a:p>
            <a:r>
              <a:rPr lang="uk-UA" sz="8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Бичихін </a:t>
            </a:r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Артем,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Цигічко Карина</a:t>
            </a:r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учні 9-А класу.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ru-RU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Бондаренко </a:t>
            </a:r>
          </a:p>
          <a:p>
            <a:r>
              <a:rPr lang="ru-RU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льга Юріївна, 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історії, 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8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класний керівник 9-А класу</a:t>
            </a:r>
            <a:endParaRPr lang="ru-RU" sz="8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36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Патріотизм – одне з людських почуттів, закріплених віками й тисячоліттями, що поєднує в собі любов до рідної землі, свого народу, бажання зберегти історично-культурну спадщину й готовність до їх захисту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278" y="565484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uk-UA" sz="48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4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дітей та молоді патріотизму, сучасної національної ідентичності, відчуття національної </a:t>
            </a: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гідності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612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Ідея проекту: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uk-UA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ідея як підґрунтя й консолідуючий чинник розвитку  патріотичних настроїв учнівської молоді, учителів, суспільства й нації в </a:t>
            </a:r>
            <a:r>
              <a:rPr lang="uk-UA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4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Завдання проекту: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34" y="1310641"/>
            <a:ext cx="10442686" cy="5294696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 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конкретної допомоги, як матеріальної так і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моральної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Популяризація українських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звичаїв та 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Проведення акції для збирання коштів з метою надання необхідної допомоги.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 зустрічі з волонтерами та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бійцями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Розпочати дослідницько-пошукову роботу для увіковічення пам’яті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39" y="769247"/>
            <a:ext cx="8761413" cy="706964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Етапи реалізаціі проекту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535" y="2293713"/>
            <a:ext cx="63661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Пошуково-аналітичний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7648" y="5181600"/>
            <a:ext cx="60853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Організаційний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3288" y="3138801"/>
            <a:ext cx="4344352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Діяльнісний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підсумковий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9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Акція 1. Свято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Українських страв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441" y="1493520"/>
            <a:ext cx="7802880" cy="458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57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Акція 2. Листи бійцям АТО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92" y="2396855"/>
            <a:ext cx="5058739" cy="385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922" y="1741536"/>
            <a:ext cx="6124223" cy="385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735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</Words>
  <Application>Microsoft Office PowerPoint</Application>
  <PresentationFormat>Произвольный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ВІТАЄМО</vt:lpstr>
      <vt:lpstr>«МАЛА КРАПЛИНА  ДЛЯ ВЕЛИКОГО ДІЛА»   </vt:lpstr>
      <vt:lpstr>Слайд 3</vt:lpstr>
      <vt:lpstr>Мета проекту:</vt:lpstr>
      <vt:lpstr>Ідея проекту:</vt:lpstr>
      <vt:lpstr>Завдання проекту:</vt:lpstr>
      <vt:lpstr>Етапи реалізаціі проекту</vt:lpstr>
      <vt:lpstr>Акція 1. Свято Українських страв</vt:lpstr>
      <vt:lpstr>Акція 2. Листи бійцям АТО</vt:lpstr>
      <vt:lpstr>Слайд 10</vt:lpstr>
      <vt:lpstr>Акція 3. Хто є патріотом своєї країни? </vt:lpstr>
      <vt:lpstr>Акція 4. Ніхто не забутий…</vt:lpstr>
      <vt:lpstr>Перспектива подальшого розвитку проекту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«МАЛА КРАПЛИНА  ДЛЯ ВЕЛИКОГО ДІЛА»</dc:title>
  <dc:creator>Slava</dc:creator>
  <cp:lastModifiedBy>Admin</cp:lastModifiedBy>
  <cp:revision>21</cp:revision>
  <dcterms:created xsi:type="dcterms:W3CDTF">2015-04-05T08:56:12Z</dcterms:created>
  <dcterms:modified xsi:type="dcterms:W3CDTF">2015-07-07T09:41:53Z</dcterms:modified>
</cp:coreProperties>
</file>