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1" r:id="rId4"/>
    <p:sldId id="273" r:id="rId5"/>
    <p:sldId id="272" r:id="rId6"/>
    <p:sldId id="274" r:id="rId7"/>
    <p:sldId id="275" r:id="rId8"/>
    <p:sldId id="270" r:id="rId9"/>
    <p:sldId id="258" r:id="rId10"/>
    <p:sldId id="259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6614-2A2B-4E83-A1A5-F1C524E119E5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0273-5216-412A-BE8A-FC41921EA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0273-5216-412A-BE8A-FC41921EAD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63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6F19-944B-40A9-9A78-CE9E34F18F82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0BC7-4955-4B52-BCB0-33C7A2E3B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74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357222" y="2714620"/>
            <a:ext cx="9589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Міський конкурс учнівських проектів: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357222" y="4139979"/>
            <a:ext cx="10258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Номінація: “Харків – територія громадських ініціатив”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3143248"/>
            <a:ext cx="8576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“Харків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– місто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перспектив”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6211" y="4786322"/>
            <a:ext cx="421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Свято школяра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0100" y="585789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НВК № 45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“Академічна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гімназія”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3" name="Рисунок 42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2" y="5786454"/>
            <a:ext cx="1000131" cy="98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otto.net.ua-13425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x_af8249d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70862" y="5805637"/>
            <a:ext cx="1001732" cy="980949"/>
          </a:xfrm>
          <a:prstGeom prst="rect">
            <a:avLst/>
          </a:prstGeom>
        </p:spPr>
      </p:pic>
      <p:pic>
        <p:nvPicPr>
          <p:cNvPr id="5" name="Рисунок 4" descr="42f77f44d4c6a32765bd7864fc0c7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5365" y="0"/>
            <a:ext cx="3378635" cy="2285992"/>
          </a:xfrm>
          <a:prstGeom prst="rect">
            <a:avLst/>
          </a:prstGeom>
        </p:spPr>
      </p:pic>
      <p:pic>
        <p:nvPicPr>
          <p:cNvPr id="6" name="Рисунок 5" descr="836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3109736" cy="2428868"/>
          </a:xfrm>
          <a:prstGeom prst="rect">
            <a:avLst/>
          </a:prstGeom>
        </p:spPr>
      </p:pic>
      <p:pic>
        <p:nvPicPr>
          <p:cNvPr id="7" name="Рисунок 6" descr="1370157513_61939.jpg"/>
          <p:cNvPicPr>
            <a:picLocks noChangeAspect="1"/>
          </p:cNvPicPr>
          <p:nvPr/>
        </p:nvPicPr>
        <p:blipFill>
          <a:blip r:embed="rId6" cstate="print"/>
          <a:srcRect l="17544"/>
          <a:stretch>
            <a:fillRect/>
          </a:stretch>
        </p:blipFill>
        <p:spPr>
          <a:xfrm>
            <a:off x="5843839" y="4195117"/>
            <a:ext cx="3300161" cy="2662883"/>
          </a:xfrm>
          <a:prstGeom prst="rect">
            <a:avLst/>
          </a:prstGeom>
        </p:spPr>
      </p:pic>
      <p:pic>
        <p:nvPicPr>
          <p:cNvPr id="10" name="Рисунок 9" descr="img-news-2013-january-08-tar_park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428988" cy="2285992"/>
          </a:xfrm>
          <a:prstGeom prst="rect">
            <a:avLst/>
          </a:prstGeom>
        </p:spPr>
      </p:pic>
      <p:pic>
        <p:nvPicPr>
          <p:cNvPr id="8" name="Рисунок 7" descr="1370157517_619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2000240"/>
            <a:ext cx="386538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015-03-22_204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3830318"/>
          </a:xfrm>
          <a:prstGeom prst="rect">
            <a:avLst/>
          </a:prstGeom>
        </p:spPr>
      </p:pic>
      <p:pic>
        <p:nvPicPr>
          <p:cNvPr id="11" name="Рисунок 10" descr="2015-03-22_20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4358"/>
            <a:ext cx="9072594" cy="3733642"/>
          </a:xfrm>
          <a:prstGeom prst="rect">
            <a:avLst/>
          </a:prstGeom>
        </p:spPr>
      </p:pic>
      <p:pic>
        <p:nvPicPr>
          <p:cNvPr id="13" name="Рисунок 12" descr="4 z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8287">
            <a:off x="2261302" y="3712040"/>
            <a:ext cx="551691" cy="413769"/>
          </a:xfrm>
          <a:prstGeom prst="rect">
            <a:avLst/>
          </a:prstGeom>
        </p:spPr>
      </p:pic>
      <p:pic>
        <p:nvPicPr>
          <p:cNvPr id="14" name="Рисунок 13" descr="1 AMBA0929-universitet-im-karaz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857628"/>
            <a:ext cx="428628" cy="321471"/>
          </a:xfrm>
          <a:prstGeom prst="rect">
            <a:avLst/>
          </a:prstGeom>
        </p:spPr>
      </p:pic>
      <p:pic>
        <p:nvPicPr>
          <p:cNvPr id="15" name="Рисунок 14" descr="7 0143-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6215082"/>
            <a:ext cx="500066" cy="275140"/>
          </a:xfrm>
          <a:prstGeom prst="rect">
            <a:avLst/>
          </a:prstGeom>
        </p:spPr>
      </p:pic>
      <p:pic>
        <p:nvPicPr>
          <p:cNvPr id="16" name="Рисунок 15" descr="9 pamyatnik-vlubl-728x5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929198"/>
            <a:ext cx="357190" cy="267893"/>
          </a:xfrm>
          <a:prstGeom prst="rect">
            <a:avLst/>
          </a:prstGeom>
        </p:spPr>
      </p:pic>
      <p:pic>
        <p:nvPicPr>
          <p:cNvPr id="17" name="Рисунок 16" descr="5 hatob_foto-560x2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4929198"/>
            <a:ext cx="571504" cy="294937"/>
          </a:xfrm>
          <a:prstGeom prst="rect">
            <a:avLst/>
          </a:prstGeom>
        </p:spPr>
      </p:pic>
      <p:pic>
        <p:nvPicPr>
          <p:cNvPr id="18" name="Рисунок 17" descr="2 shevchenk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4071942"/>
            <a:ext cx="309565" cy="232174"/>
          </a:xfrm>
          <a:prstGeom prst="rect">
            <a:avLst/>
          </a:prstGeom>
        </p:spPr>
      </p:pic>
      <p:pic>
        <p:nvPicPr>
          <p:cNvPr id="19" name="Рисунок 18" descr="8 IMG_94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2357430"/>
            <a:ext cx="357190" cy="267893"/>
          </a:xfrm>
          <a:prstGeom prst="rect">
            <a:avLst/>
          </a:prstGeom>
        </p:spPr>
      </p:pic>
      <p:pic>
        <p:nvPicPr>
          <p:cNvPr id="20" name="Рисунок 19" descr="3  photo_413_sm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6380" y="0"/>
            <a:ext cx="464315" cy="309543"/>
          </a:xfrm>
          <a:prstGeom prst="rect">
            <a:avLst/>
          </a:prstGeom>
        </p:spPr>
      </p:pic>
      <p:pic>
        <p:nvPicPr>
          <p:cNvPr id="21" name="Рисунок 20" descr="6 1947_1_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3500438"/>
            <a:ext cx="428628" cy="28575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2357422" y="3571876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857488" y="3429000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500430" y="3643314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57554" y="3500438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000496" y="3643314"/>
            <a:ext cx="571504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2000" y="3714752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571868" y="2786058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29058" y="2857496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57686" y="3071810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86314" y="3286124"/>
            <a:ext cx="214314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786446" y="285728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5929322" y="500042"/>
            <a:ext cx="214314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857752" y="350043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5036347" y="3036091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429256" y="2643182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5857884" y="2285992"/>
            <a:ext cx="357190" cy="357190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215074" y="1928802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H="1" flipV="1">
            <a:off x="6643702" y="1571612"/>
            <a:ext cx="357190" cy="357190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7000892" y="1285860"/>
            <a:ext cx="285752" cy="285752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6786578" y="1071546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6357950" y="785794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>
            <a:off x="6143636" y="642918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4000496" y="6072206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4036215" y="5750735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 flipH="1" flipV="1">
            <a:off x="4179091" y="5250669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 flipH="1" flipV="1">
            <a:off x="4357686" y="4714884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 flipH="1" flipV="1">
            <a:off x="4500562" y="4286256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 flipH="1" flipV="1">
            <a:off x="4679157" y="3893347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5143504" y="4857760"/>
            <a:ext cx="571504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4643438" y="4786322"/>
            <a:ext cx="500066" cy="7143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214810" y="5000636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4572000" y="4071942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16200000" flipV="1">
            <a:off x="5000628" y="3571876"/>
            <a:ext cx="14287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>
            <a:off x="3571868" y="2643182"/>
            <a:ext cx="142876" cy="142876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5929322" y="35716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74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85720" y="2857496"/>
            <a:ext cx="98179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- об</a:t>
            </a:r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єднати школярів міста; 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413337"/>
            <a:ext cx="8576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Мета проекту: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571876"/>
            <a:ext cx="9817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- розкрити нові таланти;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348" y="4286256"/>
            <a:ext cx="9817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надати можливість кожній дитині </a:t>
            </a:r>
          </a:p>
          <a:p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Проявити себе в новій справі;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4848" y="5429264"/>
            <a:ext cx="9817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Створити загальношкільну спільноту</a:t>
            </a:r>
          </a:p>
          <a:p>
            <a:r>
              <a:rPr lang="uk-UA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міста Харкова. 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Рисунок 25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43869" y="5877739"/>
            <a:ext cx="1000131" cy="98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6180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00034" y="2214554"/>
            <a:ext cx="981794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Ми виступаємо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за об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’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єднання школярів рідного міста.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Ми впевнені,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що наш проект розвине соціальну активність 	школярів.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Ми стверджуємо,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що наше покоління небайдуже до змін, які 	відбуваються в Україні.</a:t>
            </a:r>
          </a:p>
          <a:p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36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2143116"/>
            <a:ext cx="85767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Актуальність проекту: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Рисунок 21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3" y="5877763"/>
            <a:ext cx="1000131" cy="98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036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0" y="1857364"/>
            <a:ext cx="85767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Учасники проекту: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000240"/>
            <a:ext cx="102156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міська організація ХМОУС;	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«Лідер – ХХІ» асоціація шкільних дитячо-юнацьких організацій Дзержинського району;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«Росток» дитячо-юнацька організація Жовтневого району;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«ШУМ» дитячо-юнацька організація Київського району;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«КРОС» дитячо-юнацька організація Комінтернівського району;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«Однодумці» асоціація шкільних дитячо-юнацьких організацій Ленінського району;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«Нове покоління» дитячо-юнацька організація Московського району;	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«Сузір’я» дитячо-юнацька організація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Орджонікідзевського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району;	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«ТЕМП» асоціація шкільних дитячо-юнацьких організацій Фрунзенського району;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«Авангард» дитячо-юнацька організація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Червонозаводського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району.	</a:t>
            </a:r>
          </a:p>
          <a:p>
            <a:r>
              <a:rPr lang="ru-RU" dirty="0">
                <a:latin typeface="Monotype Corsiva" pitchFamily="66" charset="0"/>
              </a:rPr>
              <a:t>	</a:t>
            </a:r>
          </a:p>
          <a:p>
            <a:pPr>
              <a:buFontTx/>
              <a:buChar char="-"/>
            </a:pP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15" name="Рисунок 14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3" y="5877763"/>
            <a:ext cx="1000131" cy="98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74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1406" y="3251674"/>
            <a:ext cx="98179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І етап: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турніри, конкурси, змагання, які 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проходять у школах  районів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598003"/>
            <a:ext cx="85767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Етапи реалізації проекту: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3" y="5877763"/>
            <a:ext cx="1000131" cy="980261"/>
          </a:xfrm>
          <a:prstGeom prst="rect">
            <a:avLst/>
          </a:prstGeom>
        </p:spPr>
      </p:pic>
      <p:pic>
        <p:nvPicPr>
          <p:cNvPr id="15" name="Рисунок 14" descr="medium_2010041712183124466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7554" y="5564666"/>
            <a:ext cx="2071702" cy="129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74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1406" y="3251674"/>
            <a:ext cx="9817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ІІ етап:</a:t>
            </a:r>
          </a:p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організаційна підготовка команд 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до заключного етапу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571744"/>
            <a:ext cx="85767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Етапи реалізації проекту: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x_af8249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2463" y="5877763"/>
            <a:ext cx="1000131" cy="980261"/>
          </a:xfrm>
          <a:prstGeom prst="rect">
            <a:avLst/>
          </a:prstGeom>
        </p:spPr>
      </p:pic>
      <p:pic>
        <p:nvPicPr>
          <p:cNvPr id="22" name="Рисунок 21" descr="kids-paint-hands-ar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5556501"/>
            <a:ext cx="1950724" cy="130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astol.com.ua-93940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14742" y="-2929006"/>
            <a:ext cx="14001848" cy="9787006"/>
          </a:xfrm>
          <a:prstGeom prst="rect">
            <a:avLst/>
          </a:prstGeom>
        </p:spPr>
      </p:pic>
      <p:pic>
        <p:nvPicPr>
          <p:cNvPr id="14" name="Рисунок 13" descr="1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0"/>
            <a:ext cx="1002217" cy="1032360"/>
          </a:xfrm>
          <a:prstGeom prst="rect">
            <a:avLst/>
          </a:prstGeom>
        </p:spPr>
      </p:pic>
      <p:pic>
        <p:nvPicPr>
          <p:cNvPr id="16" name="Рисунок 15" descr="0_76d9c_34cc683e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55640">
            <a:off x="7535548" y="1053204"/>
            <a:ext cx="1509560" cy="1445404"/>
          </a:xfrm>
          <a:prstGeom prst="rect">
            <a:avLst/>
          </a:prstGeom>
        </p:spPr>
      </p:pic>
      <p:pic>
        <p:nvPicPr>
          <p:cNvPr id="17" name="Рисунок 16" descr="0_76d74_a965e110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35281">
            <a:off x="-16457" y="947826"/>
            <a:ext cx="1118365" cy="1545236"/>
          </a:xfrm>
          <a:prstGeom prst="rect">
            <a:avLst/>
          </a:prstGeom>
        </p:spPr>
      </p:pic>
      <p:pic>
        <p:nvPicPr>
          <p:cNvPr id="18" name="Рисунок 17" descr="219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02980">
            <a:off x="5598456" y="441844"/>
            <a:ext cx="2125435" cy="1416957"/>
          </a:xfrm>
          <a:prstGeom prst="rect">
            <a:avLst/>
          </a:prstGeom>
        </p:spPr>
      </p:pic>
      <p:pic>
        <p:nvPicPr>
          <p:cNvPr id="19" name="Рисунок 18" descr="b7c0463436ddd7acd706d4ca0316370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23971">
            <a:off x="2398911" y="331400"/>
            <a:ext cx="1822578" cy="1215645"/>
          </a:xfrm>
          <a:prstGeom prst="rect">
            <a:avLst/>
          </a:prstGeom>
        </p:spPr>
      </p:pic>
      <p:pic>
        <p:nvPicPr>
          <p:cNvPr id="20" name="Рисунок 19" descr="cocuk_egitimi_anne_baba_oner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444223">
            <a:off x="946573" y="474586"/>
            <a:ext cx="1653367" cy="1532671"/>
          </a:xfrm>
          <a:prstGeom prst="rect">
            <a:avLst/>
          </a:prstGeom>
        </p:spPr>
      </p:pic>
      <p:pic>
        <p:nvPicPr>
          <p:cNvPr id="21" name="Рисунок 20" descr="vyp-4klas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142852"/>
            <a:ext cx="2071702" cy="13818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1406" y="3251674"/>
            <a:ext cx="814393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ІІІ етап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:</a:t>
            </a:r>
          </a:p>
          <a:p>
            <a:pPr algn="ctr"/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Свято школяра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643182"/>
            <a:ext cx="85767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Етапи реалізації проекту: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x_af8249d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2462" y="5786454"/>
            <a:ext cx="1000131" cy="980261"/>
          </a:xfrm>
          <a:prstGeom prst="rect">
            <a:avLst/>
          </a:prstGeom>
        </p:spPr>
      </p:pic>
      <p:pic>
        <p:nvPicPr>
          <p:cNvPr id="22" name="Рисунок 21" descr="diversity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058" y="5415397"/>
            <a:ext cx="1322386" cy="144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motto.net.ua-13425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x_af8249d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5805637"/>
            <a:ext cx="1001732" cy="980949"/>
          </a:xfrm>
          <a:prstGeom prst="rect">
            <a:avLst/>
          </a:prstGeom>
        </p:spPr>
      </p:pic>
      <p:pic>
        <p:nvPicPr>
          <p:cNvPr id="5" name="Рисунок 4" descr="1 AMBA0929-universitet-im-karaz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57488" cy="2143116"/>
          </a:xfrm>
          <a:prstGeom prst="rect">
            <a:avLst/>
          </a:prstGeom>
        </p:spPr>
      </p:pic>
      <p:pic>
        <p:nvPicPr>
          <p:cNvPr id="6" name="Рисунок 5" descr="2 shevchen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0"/>
            <a:ext cx="2738483" cy="2053863"/>
          </a:xfrm>
          <a:prstGeom prst="rect">
            <a:avLst/>
          </a:prstGeom>
        </p:spPr>
      </p:pic>
      <p:pic>
        <p:nvPicPr>
          <p:cNvPr id="7" name="Рисунок 6" descr="3  photo_413_sm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59" y="0"/>
            <a:ext cx="3107517" cy="2071678"/>
          </a:xfrm>
          <a:prstGeom prst="rect">
            <a:avLst/>
          </a:prstGeom>
        </p:spPr>
      </p:pic>
      <p:pic>
        <p:nvPicPr>
          <p:cNvPr id="8" name="Рисунок 7" descr="4 zo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28868"/>
            <a:ext cx="2786050" cy="2089538"/>
          </a:xfrm>
          <a:prstGeom prst="rect">
            <a:avLst/>
          </a:prstGeom>
        </p:spPr>
      </p:pic>
      <p:pic>
        <p:nvPicPr>
          <p:cNvPr id="9" name="Рисунок 8" descr="5 hatob_foto-560x2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181" y="2500306"/>
            <a:ext cx="3183811" cy="1643074"/>
          </a:xfrm>
          <a:prstGeom prst="rect">
            <a:avLst/>
          </a:prstGeom>
        </p:spPr>
      </p:pic>
      <p:pic>
        <p:nvPicPr>
          <p:cNvPr id="10" name="Рисунок 9" descr="6 1947_1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0761" y="2285992"/>
            <a:ext cx="2893239" cy="1928826"/>
          </a:xfrm>
          <a:prstGeom prst="rect">
            <a:avLst/>
          </a:prstGeom>
        </p:spPr>
      </p:pic>
      <p:pic>
        <p:nvPicPr>
          <p:cNvPr id="11" name="Рисунок 10" descr="7 0143-02.jpg"/>
          <p:cNvPicPr>
            <a:picLocks noChangeAspect="1"/>
          </p:cNvPicPr>
          <p:nvPr/>
        </p:nvPicPr>
        <p:blipFill>
          <a:blip r:embed="rId10" cstate="print"/>
          <a:srcRect r="7318"/>
          <a:stretch>
            <a:fillRect/>
          </a:stretch>
        </p:blipFill>
        <p:spPr>
          <a:xfrm>
            <a:off x="0" y="4973047"/>
            <a:ext cx="2857488" cy="1884953"/>
          </a:xfrm>
          <a:prstGeom prst="rect">
            <a:avLst/>
          </a:prstGeom>
        </p:spPr>
      </p:pic>
      <p:pic>
        <p:nvPicPr>
          <p:cNvPr id="12" name="Рисунок 11" descr="8 IMG_94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4572008"/>
            <a:ext cx="3047989" cy="2285992"/>
          </a:xfrm>
          <a:prstGeom prst="rect">
            <a:avLst/>
          </a:prstGeom>
        </p:spPr>
      </p:pic>
      <p:pic>
        <p:nvPicPr>
          <p:cNvPr id="13" name="Рисунок 12" descr="9 pamyatnik-vlubl-728x54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63" y="4786322"/>
            <a:ext cx="276223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otto.net.ua-13425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x_af8249d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70862" y="5805637"/>
            <a:ext cx="1001732" cy="980949"/>
          </a:xfrm>
          <a:prstGeom prst="rect">
            <a:avLst/>
          </a:prstGeom>
        </p:spPr>
      </p:pic>
      <p:pic>
        <p:nvPicPr>
          <p:cNvPr id="5" name="Рисунок 4" descr="1_544x665_30795_42d9b38c0c37db1d13def0570005d11e18728_22e7285e52503f254ca95b60587ee439_DSC8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1293"/>
            <a:ext cx="4714876" cy="3126707"/>
          </a:xfrm>
          <a:prstGeom prst="rect">
            <a:avLst/>
          </a:prstGeom>
        </p:spPr>
      </p:pic>
      <p:pic>
        <p:nvPicPr>
          <p:cNvPr id="6" name="Рисунок 5" descr="1_544x665_30813_9389d7fc1ec27a12b1bc94638807565618747_2ff984cb91c1c8211db01dc0982c0b82_DSC87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4429124" cy="2937209"/>
          </a:xfrm>
          <a:prstGeom prst="rect">
            <a:avLst/>
          </a:prstGeom>
        </p:spPr>
      </p:pic>
      <p:pic>
        <p:nvPicPr>
          <p:cNvPr id="8" name="Рисунок 7" descr="ima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</p:spPr>
      </p:pic>
      <p:pic>
        <p:nvPicPr>
          <p:cNvPr id="12" name="Рисунок 11" descr="supercoolpics_02_06062013181547-1230x8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0599" y="3929066"/>
            <a:ext cx="4393401" cy="2928933"/>
          </a:xfrm>
          <a:prstGeom prst="rect">
            <a:avLst/>
          </a:prstGeom>
        </p:spPr>
      </p:pic>
      <p:pic>
        <p:nvPicPr>
          <p:cNvPr id="7" name="Рисунок 6" descr="cfa0dc5cb99ddbbc57ba466eb130e3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1500174"/>
            <a:ext cx="4822670" cy="321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Admin</cp:lastModifiedBy>
  <cp:revision>74</cp:revision>
  <dcterms:created xsi:type="dcterms:W3CDTF">2015-03-22T09:27:04Z</dcterms:created>
  <dcterms:modified xsi:type="dcterms:W3CDTF">2015-07-07T09:40:42Z</dcterms:modified>
</cp:coreProperties>
</file>