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96427-B4BF-4C87-8C84-78241B94686F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A672C-4949-4CFA-BFF1-D96C040FA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261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hyperlink" Target="&#1057;&#1085;&#1110;&#1075;&#1086;&#1074;&#1072;%20&#1082;&#1086;&#1088;&#1086;&#1083;&#1077;&#1074;&#1072;.mp4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036496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Проект на тему: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«Волонтерський театр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«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Діти – дітям». Даруємо радість»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144016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Харківський технічний ліцей №173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Харківської міської ради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Харківської області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odb.te.ua/old/userfiles/440_b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221088"/>
            <a:ext cx="3408814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0296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odb.te.ua/old/userfiles/440_b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3236974" cy="2537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67407" y="1124744"/>
            <a:ext cx="698004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</a:t>
            </a:r>
          </a:p>
          <a:p>
            <a:pPr algn="ctr"/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algn="ctr"/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УВАГУ!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43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97968"/>
            <a:ext cx="8639165" cy="114300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>
                <a:latin typeface="Monotype Corsiva" panose="03010101010201010101" pitchFamily="66" charset="0"/>
              </a:rPr>
              <a:t>	Ми хочемо, щоб у всіх дітей було Дитинство... Щоб поруч завжди були мама і тато, щоб маленькі ніколи не стикалися з дорослими проблемами. Але не все так просто: дуже багато малюків позбавлені такого простого і необхідного, як турбота і тепло батьківських рук.</a:t>
            </a:r>
            <a:endParaRPr lang="uk-UA" sz="2800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 descr="http://odb.te.ua/old/userfiles/440_b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1813" y="4174002"/>
            <a:ext cx="276074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95536" y="3645024"/>
            <a:ext cx="56886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Monotype Corsiva" panose="03010101010201010101" pitchFamily="66" charset="0"/>
              </a:rPr>
              <a:t>	</a:t>
            </a:r>
            <a:r>
              <a:rPr lang="uk-UA" sz="2800" dirty="0" smtClean="0">
                <a:latin typeface="Monotype Corsiva" panose="03010101010201010101" pitchFamily="66" charset="0"/>
              </a:rPr>
              <a:t>Діти, позбавлені батьківської любові та опіки, потребують турботи. Зробити їх життя краще можна тільки живим спілкуванням. </a:t>
            </a:r>
            <a:endParaRPr lang="uk-UA" sz="2800" dirty="0" smtClean="0">
              <a:latin typeface="Monotype Corsiva" panose="03010101010201010101" pitchFamily="66" charset="0"/>
            </a:endParaRPr>
          </a:p>
          <a:p>
            <a:pPr algn="just"/>
            <a:r>
              <a:rPr lang="uk-UA" sz="2800" dirty="0" smtClean="0">
                <a:latin typeface="Monotype Corsiva" panose="03010101010201010101" pitchFamily="66" charset="0"/>
              </a:rPr>
              <a:t>	Тож, актуальність </a:t>
            </a:r>
            <a:r>
              <a:rPr lang="uk-UA" sz="2800" dirty="0">
                <a:latin typeface="Monotype Corsiva" panose="03010101010201010101" pitchFamily="66" charset="0"/>
              </a:rPr>
              <a:t>проекту та його сьогоднішня значущість доведена самим </a:t>
            </a:r>
            <a:r>
              <a:rPr lang="uk-UA" sz="2800" dirty="0" smtClean="0">
                <a:latin typeface="Monotype Corsiva" panose="03010101010201010101" pitchFamily="66" charset="0"/>
              </a:rPr>
              <a:t>життям</a:t>
            </a:r>
            <a:r>
              <a:rPr lang="uk-UA" sz="2800" dirty="0" smtClean="0">
                <a:latin typeface="Monotype Corsiva" panose="03010101010201010101" pitchFamily="66" charset="0"/>
              </a:rPr>
              <a:t>.</a:t>
            </a:r>
            <a:endParaRPr lang="uk-UA" sz="2800" dirty="0"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469" y="260648"/>
            <a:ext cx="878201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ПРОЕКТУ</a:t>
            </a:r>
            <a:endParaRPr lang="ru-RU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23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04" y="2276872"/>
            <a:ext cx="7079066" cy="504056"/>
          </a:xfrm>
        </p:spPr>
        <p:txBody>
          <a:bodyPr>
            <a:noAutofit/>
          </a:bodyPr>
          <a:lstStyle/>
          <a:p>
            <a:pPr marL="342900" indent="-342900" algn="l">
              <a:buBlip>
                <a:blip r:embed="rId3"/>
              </a:buBlip>
            </a:pPr>
            <a:r>
              <a:rPr lang="uk-UA" sz="3600" dirty="0" smtClean="0">
                <a:latin typeface="Monotype Corsiva" panose="03010101010201010101" pitchFamily="66" charset="0"/>
              </a:rPr>
              <a:t>Розвиток волонтерського руху в ліцеї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endParaRPr lang="ru-RU" sz="3600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 descr="http://odb.te.ua/old/userfiles/440_b(2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1813" y="4174002"/>
            <a:ext cx="276074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918957" y="476672"/>
            <a:ext cx="565847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 ПРОЕКТУ</a:t>
            </a:r>
            <a:endParaRPr lang="ru-RU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636912"/>
            <a:ext cx="7212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3600" dirty="0" smtClean="0">
                <a:latin typeface="Monotype Corsiva" panose="03010101010201010101" pitchFamily="66" charset="0"/>
              </a:rPr>
              <a:t>Створення сприятливого середовища для спілкування дітей різних соціальних груп</a:t>
            </a:r>
            <a:br>
              <a:rPr lang="uk-UA" sz="3600" dirty="0" smtClean="0">
                <a:latin typeface="Monotype Corsiva" panose="03010101010201010101" pitchFamily="66" charset="0"/>
              </a:rPr>
            </a:br>
            <a:endParaRPr lang="uk-UA" sz="36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6401" y="4361036"/>
            <a:ext cx="57954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3600" dirty="0" smtClean="0">
                <a:latin typeface="Monotype Corsiva" panose="03010101010201010101" pitchFamily="66" charset="0"/>
              </a:rPr>
              <a:t>Розвивати почуття гуманних відносин між дітьми різних соціальних груп</a:t>
            </a:r>
            <a:endParaRPr lang="uk-UA" sz="3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22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04" y="2276872"/>
            <a:ext cx="7079066" cy="504056"/>
          </a:xfrm>
        </p:spPr>
        <p:txBody>
          <a:bodyPr>
            <a:noAutofit/>
          </a:bodyPr>
          <a:lstStyle/>
          <a:p>
            <a:pPr marL="342900" indent="-342900" algn="l">
              <a:buBlip>
                <a:blip r:embed="rId3"/>
              </a:buBlip>
            </a:pPr>
            <a:r>
              <a:rPr lang="uk-UA" sz="3600" dirty="0" smtClean="0">
                <a:latin typeface="Monotype Corsiva" panose="03010101010201010101" pitchFamily="66" charset="0"/>
              </a:rPr>
              <a:t>Створення волонтерського театру</a:t>
            </a:r>
            <a:br>
              <a:rPr lang="uk-UA" sz="3600" dirty="0" smtClean="0">
                <a:latin typeface="Monotype Corsiva" panose="03010101010201010101" pitchFamily="66" charset="0"/>
              </a:rPr>
            </a:br>
            <a:endParaRPr lang="uk-UA" sz="3600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 descr="http://odb.te.ua/old/userfiles/440_b(2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1813" y="4174002"/>
            <a:ext cx="276074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04346" y="260648"/>
            <a:ext cx="7744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ПРОЕКТУ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826802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3600" dirty="0" smtClean="0">
                <a:latin typeface="Monotype Corsiva" panose="03010101010201010101" pitchFamily="66" charset="0"/>
              </a:rPr>
              <a:t>Організація виховних, миротворчих та розважальних заходів для дітей позбавлених батьківського піклування тощо</a:t>
            </a:r>
            <a:endParaRPr lang="uk-UA" sz="36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6401" y="4820959"/>
            <a:ext cx="5795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3600" dirty="0">
                <a:latin typeface="Monotype Corsiva" panose="03010101010201010101" pitchFamily="66" charset="0"/>
              </a:rPr>
              <a:t>Спілкування через театральні вистави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00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270" y="1772816"/>
            <a:ext cx="8447218" cy="504056"/>
          </a:xfrm>
        </p:spPr>
        <p:txBody>
          <a:bodyPr>
            <a:noAutofit/>
          </a:bodyPr>
          <a:lstStyle/>
          <a:p>
            <a:pPr marL="857250" indent="-857250" algn="l">
              <a:buFont typeface="+mj-lt"/>
              <a:buAutoNum type="romanUcPeriod"/>
            </a:pPr>
            <a:r>
              <a:rPr lang="uk-UA" sz="3600" dirty="0" smtClean="0">
                <a:latin typeface="Monotype Corsiva" panose="03010101010201010101" pitchFamily="66" charset="0"/>
              </a:rPr>
              <a:t>Підготовка, організація </a:t>
            </a:r>
            <a:r>
              <a:rPr lang="uk-UA" sz="3600" dirty="0">
                <a:latin typeface="Monotype Corsiva" panose="03010101010201010101" pitchFamily="66" charset="0"/>
              </a:rPr>
              <a:t>та </a:t>
            </a:r>
            <a:r>
              <a:rPr lang="uk-UA" sz="3600" dirty="0" smtClean="0">
                <a:latin typeface="Monotype Corsiva" panose="03010101010201010101" pitchFamily="66" charset="0"/>
              </a:rPr>
              <a:t>реалізація </a:t>
            </a:r>
            <a:r>
              <a:rPr lang="uk-UA" sz="3600" dirty="0">
                <a:latin typeface="Monotype Corsiva" panose="03010101010201010101" pitchFamily="66" charset="0"/>
              </a:rPr>
              <a:t>святкових </a:t>
            </a:r>
            <a:r>
              <a:rPr lang="uk-UA" sz="3600" dirty="0" smtClean="0">
                <a:latin typeface="Monotype Corsiva" panose="03010101010201010101" pitchFamily="66" charset="0"/>
              </a:rPr>
              <a:t>мюзиклів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 descr="http://odb.te.ua/old/userfiles/440_b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359" y="4008068"/>
            <a:ext cx="2339752" cy="1932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175507" y="260648"/>
            <a:ext cx="7202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ЕТАПИ  РЕАЛІЗАЦІЇ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46676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uk-UA" sz="3600" dirty="0" smtClean="0">
                <a:latin typeface="Monotype Corsiva" panose="03010101010201010101" pitchFamily="66" charset="0"/>
              </a:rPr>
              <a:t>Проведення майстер-класів з акторської діяльності</a:t>
            </a:r>
            <a:r>
              <a:rPr lang="ru-RU" sz="3600" dirty="0">
                <a:latin typeface="Monotype Corsiva" panose="03010101010201010101" pitchFamily="66" charset="0"/>
              </a:rPr>
              <a:t/>
            </a:r>
            <a:br>
              <a:rPr lang="ru-RU" sz="3600" dirty="0">
                <a:latin typeface="Monotype Corsiva" panose="03010101010201010101" pitchFamily="66" charset="0"/>
              </a:rPr>
            </a:br>
            <a:endParaRPr 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2858" y="3431033"/>
            <a:ext cx="7999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uk-UA" sz="3600" dirty="0" smtClean="0">
                <a:latin typeface="Monotype Corsiva" panose="03010101010201010101" pitchFamily="66" charset="0"/>
              </a:rPr>
              <a:t>Організація </a:t>
            </a:r>
            <a:r>
              <a:rPr lang="uk-UA" sz="3600" dirty="0">
                <a:latin typeface="Monotype Corsiva" panose="03010101010201010101" pitchFamily="66" charset="0"/>
              </a:rPr>
              <a:t>«Школи юних волонтерів»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070948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uk-UA" sz="3600" dirty="0" smtClean="0">
                <a:latin typeface="Monotype Corsiva" panose="03010101010201010101" pitchFamily="66" charset="0"/>
              </a:rPr>
              <a:t>Створення розважальних програм для дітей пільгових категорій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2858" y="5613047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5"/>
            </a:pPr>
            <a:r>
              <a:rPr lang="uk-UA" sz="3600" dirty="0" smtClean="0">
                <a:latin typeface="Monotype Corsiva" panose="03010101010201010101" pitchFamily="66" charset="0"/>
              </a:rPr>
              <a:t>Інформування </a:t>
            </a:r>
            <a:r>
              <a:rPr lang="uk-UA" sz="3600" dirty="0">
                <a:latin typeface="Monotype Corsiva" panose="03010101010201010101" pitchFamily="66" charset="0"/>
              </a:rPr>
              <a:t>громадськості </a:t>
            </a:r>
            <a:r>
              <a:rPr lang="uk-UA" sz="3600" dirty="0" smtClean="0">
                <a:latin typeface="Monotype Corsiva" panose="03010101010201010101" pitchFamily="66" charset="0"/>
              </a:rPr>
              <a:t>про діяльність проекту </a:t>
            </a:r>
            <a:r>
              <a:rPr lang="uk-UA" sz="3600" dirty="0">
                <a:latin typeface="Monotype Corsiva" panose="03010101010201010101" pitchFamily="66" charset="0"/>
              </a:rPr>
              <a:t>та театру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50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odb.te.ua/old/userfiles/440_b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941168"/>
            <a:ext cx="2339752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43094" y="260648"/>
            <a:ext cx="8267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КАЛЕНДАРНИЙ 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ПЛАН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8140" y="1100461"/>
            <a:ext cx="9470659" cy="57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701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723" y="2744924"/>
            <a:ext cx="3387824" cy="504056"/>
          </a:xfrm>
        </p:spPr>
        <p:txBody>
          <a:bodyPr>
            <a:noAutofit/>
          </a:bodyPr>
          <a:lstStyle/>
          <a:p>
            <a:pPr marL="342900" indent="-342900" algn="l">
              <a:buBlip>
                <a:blip r:embed="rId3"/>
              </a:buBlip>
            </a:pPr>
            <a:r>
              <a:rPr lang="ru-RU" sz="4800" dirty="0">
                <a:latin typeface="Monotype Corsiva" panose="03010101010201010101" pitchFamily="66" charset="0"/>
              </a:rPr>
              <a:t>Л</a:t>
            </a:r>
            <a:r>
              <a:rPr lang="uk-UA" sz="4800" dirty="0">
                <a:latin typeface="Monotype Corsiva" panose="03010101010201010101" pitchFamily="66" charset="0"/>
              </a:rPr>
              <a:t>і</a:t>
            </a:r>
            <a:r>
              <a:rPr lang="ru-RU" sz="4800" dirty="0" err="1" smtClean="0">
                <a:latin typeface="Monotype Corsiva" panose="03010101010201010101" pitchFamily="66" charset="0"/>
              </a:rPr>
              <a:t>цеїсти</a:t>
            </a:r>
            <a:endParaRPr lang="ru-RU" sz="4800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 descr="http://odb.te.ua/old/userfiles/440_b(2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4623" y="1916832"/>
            <a:ext cx="276074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984602" y="260648"/>
            <a:ext cx="3583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753906"/>
            <a:ext cx="3168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ru-RU" sz="4800" dirty="0" err="1" smtClean="0">
                <a:latin typeface="Monotype Corsiva" panose="03010101010201010101" pitchFamily="66" charset="0"/>
              </a:rPr>
              <a:t>Вчителі</a:t>
            </a:r>
            <a:endParaRPr lang="ru-RU" sz="4800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490" y="5879013"/>
            <a:ext cx="410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4800" dirty="0" smtClean="0">
                <a:latin typeface="Monotype Corsiva" panose="03010101010201010101" pitchFamily="66" charset="0"/>
              </a:rPr>
              <a:t>Транспорт</a:t>
            </a:r>
            <a:endParaRPr lang="ru-RU" sz="48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23641" y="4221088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4800" dirty="0" smtClean="0">
                <a:latin typeface="Monotype Corsiva" panose="03010101010201010101" pitchFamily="66" charset="0"/>
              </a:rPr>
              <a:t>Декорації</a:t>
            </a:r>
            <a:endParaRPr lang="uk-UA" sz="4800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48759" y="5013176"/>
            <a:ext cx="31432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ru-RU" sz="4800" dirty="0" err="1" smtClean="0">
                <a:latin typeface="Monotype Corsiva" panose="03010101010201010101" pitchFamily="66" charset="0"/>
              </a:rPr>
              <a:t>Костюми</a:t>
            </a:r>
            <a:endParaRPr lang="ru-RU" sz="4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79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722" y="2564904"/>
            <a:ext cx="4346767" cy="504056"/>
          </a:xfrm>
        </p:spPr>
        <p:txBody>
          <a:bodyPr>
            <a:noAutofit/>
          </a:bodyPr>
          <a:lstStyle/>
          <a:p>
            <a:pPr marL="342900" indent="-342900" algn="l">
              <a:buBlip>
                <a:blip r:embed="rId3"/>
              </a:buBlip>
            </a:pPr>
            <a:r>
              <a:rPr lang="uk-UA" sz="3200" dirty="0">
                <a:latin typeface="Monotype Corsiva" panose="03010101010201010101" pitchFamily="66" charset="0"/>
              </a:rPr>
              <a:t>В ліцеї на постійній основі працюватиме волонтерський театр «Діти - дітям»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 descr="http://odb.te.ua/old/userfiles/440_b(2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0360" y="4525963"/>
            <a:ext cx="276074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074082" y="548680"/>
            <a:ext cx="7405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ПЕРСПЕКТИВНІСТЬ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918535"/>
            <a:ext cx="4752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3200" dirty="0">
                <a:latin typeface="Monotype Corsiva" panose="03010101010201010101" pitchFamily="66" charset="0"/>
              </a:rPr>
              <a:t>Актори театру зможуть демонструвати свою роботу у міських закладах для дітей пільгових категорій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07423" y="1787332"/>
            <a:ext cx="40688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3200" dirty="0" smtClean="0">
                <a:latin typeface="Monotype Corsiva" panose="03010101010201010101" pitchFamily="66" charset="0"/>
              </a:rPr>
              <a:t>Діти будуть вчитеся толерантно та позитивно сприймати життя</a:t>
            </a:r>
            <a:endParaRPr lang="uk-UA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23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4346767" cy="504056"/>
          </a:xfrm>
        </p:spPr>
        <p:txBody>
          <a:bodyPr>
            <a:noAutofit/>
          </a:bodyPr>
          <a:lstStyle/>
          <a:p>
            <a:pPr marL="342900" indent="-342900" algn="l">
              <a:buBlip>
                <a:blip r:embed="rId3"/>
              </a:buBlip>
            </a:pPr>
            <a:r>
              <a:rPr lang="uk-UA" sz="2800" dirty="0">
                <a:latin typeface="Monotype Corsiva" panose="03010101010201010101" pitchFamily="66" charset="0"/>
              </a:rPr>
              <a:t>Створення трейлерів до мюзиклів театру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 descr="http://odb.te.ua/old/userfiles/440_b(2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149080"/>
            <a:ext cx="3236974" cy="2537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115616" y="260648"/>
            <a:ext cx="69800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РЕЗУЛЬТАТИ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415640"/>
            <a:ext cx="48245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2800" dirty="0">
                <a:latin typeface="Monotype Corsiva" panose="03010101010201010101" pitchFamily="66" charset="0"/>
              </a:rPr>
              <a:t>Висвітлення реалізації проекту на сайті ліцею, управління освіти адміністрації Комінтернівського району, у електронному банку проектів ХМОУС, у соціальних мережах 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07423" y="2044005"/>
            <a:ext cx="40688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uk-UA" sz="2800" dirty="0">
                <a:latin typeface="Monotype Corsiva" panose="03010101010201010101" pitchFamily="66" charset="0"/>
              </a:rPr>
              <a:t>Висвітлення діяльності учасників проекту в районних ЗМІ різного рівня</a:t>
            </a:r>
          </a:p>
        </p:txBody>
      </p:sp>
      <p:sp>
        <p:nvSpPr>
          <p:cNvPr id="3" name="Прямоугольник 2">
            <a:hlinkClick r:id="rId5" action="ppaction://hlinkfile"/>
          </p:cNvPr>
          <p:cNvSpPr/>
          <p:nvPr/>
        </p:nvSpPr>
        <p:spPr>
          <a:xfrm>
            <a:off x="539552" y="623731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6165304"/>
            <a:ext cx="5474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https://www.youtube.com/watch?v=uZ_NEIB2CBA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348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на тему:  «Волонтерський театр  «Діти – дітям». Даруємо радість» </vt:lpstr>
      <vt:lpstr> Ми хочемо, щоб у всіх дітей було Дитинство... Щоб поруч завжди були мама і тато, щоб маленькі ніколи не стикалися з дорослими проблемами. Але не все так просто: дуже багато малюків позбавлені такого простого і необхідного, як турбота і тепло батьківських рук.</vt:lpstr>
      <vt:lpstr>Розвиток волонтерського руху в ліцеї </vt:lpstr>
      <vt:lpstr>Створення волонтерського театру </vt:lpstr>
      <vt:lpstr>Підготовка, організація та реалізація святкових мюзиклів</vt:lpstr>
      <vt:lpstr>Слайд 6</vt:lpstr>
      <vt:lpstr>Ліцеїсти</vt:lpstr>
      <vt:lpstr>В ліцеї на постійній основі працюватиме волонтерський театр «Діти - дітям»</vt:lpstr>
      <vt:lpstr>Створення трейлерів до мюзиклів театру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 «Волонтерський театр «Діти – дітям». Даруємо радість»</dc:title>
  <dc:creator>Инж.прог</dc:creator>
  <cp:lastModifiedBy>Admin</cp:lastModifiedBy>
  <cp:revision>14</cp:revision>
  <cp:lastPrinted>2015-04-14T09:49:20Z</cp:lastPrinted>
  <dcterms:created xsi:type="dcterms:W3CDTF">2015-04-14T07:19:36Z</dcterms:created>
  <dcterms:modified xsi:type="dcterms:W3CDTF">2015-07-07T07:55:57Z</dcterms:modified>
</cp:coreProperties>
</file>