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530A5-148B-455C-BB55-AD182F0C6FC9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3D2FB-766B-4EEC-974E-450B6FA3B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3D2FB-766B-4EEC-974E-450B6FA3B4D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0095-AFFF-48A0-A9FB-0AA2DFEAA514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EA7-4725-41E9-A5C6-64B3BC12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0095-AFFF-48A0-A9FB-0AA2DFEAA514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EA7-4725-41E9-A5C6-64B3BC12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0095-AFFF-48A0-A9FB-0AA2DFEAA514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EA7-4725-41E9-A5C6-64B3BC12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0095-AFFF-48A0-A9FB-0AA2DFEAA514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EA7-4725-41E9-A5C6-64B3BC12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0095-AFFF-48A0-A9FB-0AA2DFEAA514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EA7-4725-41E9-A5C6-64B3BC12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0095-AFFF-48A0-A9FB-0AA2DFEAA514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EA7-4725-41E9-A5C6-64B3BC12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0095-AFFF-48A0-A9FB-0AA2DFEAA514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EA7-4725-41E9-A5C6-64B3BC12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0095-AFFF-48A0-A9FB-0AA2DFEAA514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EA7-4725-41E9-A5C6-64B3BC12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0095-AFFF-48A0-A9FB-0AA2DFEAA514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EA7-4725-41E9-A5C6-64B3BC12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0095-AFFF-48A0-A9FB-0AA2DFEAA514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EA7-4725-41E9-A5C6-64B3BC12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0095-AFFF-48A0-A9FB-0AA2DFEAA514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CEA7-4725-41E9-A5C6-64B3BC12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10095-AFFF-48A0-A9FB-0AA2DFEAA514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BCEA7-4725-41E9-A5C6-64B3BC12E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Экология\Презентация\technolog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44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Время технологий и инноваций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Экология\Картинки\005158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4857760"/>
            <a:ext cx="4145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1090000 гривен всего</a:t>
            </a:r>
            <a:endParaRPr lang="ru-RU" sz="4000" dirty="0"/>
          </a:p>
        </p:txBody>
      </p:sp>
    </p:spTree>
    <p:custDataLst>
      <p:tags r:id="rId1"/>
    </p:custDataLst>
  </p:cSld>
  <p:clrMapOvr>
    <a:masterClrMapping/>
  </p:clrMapOvr>
  <p:transition advTm="6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Экология\Картинки\ed03fefa65b6d6d6ac561c5bf450322001831bf7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6"/>
            <a:ext cx="921550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Снижение загрязнения объектов окружающей среды к 2013 году на 25 – 40 %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А к 2030 году создание экологически 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идеальных  условий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22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Экология\Презентация\wallpapers_69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Сохраним нашу планету для потомков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5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Экология\Презентация\e1f502861d07831b967e36f2e0303e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Наш дом нуждается в нашей защите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7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Экология\Презентация\energy_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1700 источников загрязнения атмосферы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4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Экология\Презентация\площадь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Харьков – зеленая столица Украины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7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Экология\Картинки\kharkov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150 000 проживает во Фрунзенском районе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7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Экология\Презентация\Kharkov_Galana_St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1 дерево на 3 человек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150000/3 = 50 000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Существует 35 000</a:t>
            </a:r>
            <a:endParaRPr lang="ru-RU" dirty="0"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6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Экология\Презентация\poplar_trees_near_lake-wallpaper-2560x144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5782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1 тополь заменяет 3 липы, 4 сосны или 7 елей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2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Экология\Презентация\yun_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1785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1 дерево = 70 гривен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70*11000 = 770000 гривен </a:t>
            </a:r>
            <a:endParaRPr lang="ru-RU" dirty="0"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7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Экология\Презентация\Juniperus-x-pfitzerian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1 куст = 80 гривен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80*4000 = 320000 гривен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5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73</Words>
  <Application>Microsoft Office PowerPoint</Application>
  <PresentationFormat>Экран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Время технологий и инноваций</vt:lpstr>
      <vt:lpstr>Наш дом нуждается в нашей защите</vt:lpstr>
      <vt:lpstr>1700 источников загрязнения атмосферы</vt:lpstr>
      <vt:lpstr>Харьков – зеленая столица Украины</vt:lpstr>
      <vt:lpstr>150 000 проживает во Фрунзенском районе</vt:lpstr>
      <vt:lpstr>1 дерево на 3 человек 150000/3 = 50 000 Существует 35 000</vt:lpstr>
      <vt:lpstr>1 тополь заменяет 3 липы, 4 сосны или 7 елей</vt:lpstr>
      <vt:lpstr>1 дерево = 70 гривен 70*11000 = 770000 гривен </vt:lpstr>
      <vt:lpstr>1 куст = 80 гривен 80*4000 = 320000 гривен</vt:lpstr>
      <vt:lpstr>Слайд 10</vt:lpstr>
      <vt:lpstr>Снижение загрязнения объектов окружающей среды к 2013 году на 25 – 40 % А к 2030 году создание экологически  идеальных  условий. </vt:lpstr>
      <vt:lpstr>Сохраним нашу планету для потомков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Корвин</dc:creator>
  <cp:lastModifiedBy>Корвин</cp:lastModifiedBy>
  <cp:revision>17</cp:revision>
  <dcterms:created xsi:type="dcterms:W3CDTF">2011-10-23T21:05:40Z</dcterms:created>
  <dcterms:modified xsi:type="dcterms:W3CDTF">2011-11-11T11:29:04Z</dcterms:modified>
</cp:coreProperties>
</file>