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8" r:id="rId3"/>
    <p:sldId id="260" r:id="rId4"/>
    <p:sldId id="261" r:id="rId5"/>
    <p:sldId id="277" r:id="rId6"/>
    <p:sldId id="262" r:id="rId7"/>
    <p:sldId id="264" r:id="rId8"/>
    <p:sldId id="265" r:id="rId9"/>
    <p:sldId id="267" r:id="rId10"/>
    <p:sldId id="268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91" d="100"/>
          <a:sy n="91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07.07.2015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172400" cy="3125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Номінація </a:t>
            </a:r>
            <a:b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Відкриваємо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математичної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005063"/>
            <a:ext cx="4176464" cy="23042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чениця 8-Б класу ХЗОШ №146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Леонтьєва Катерина</a:t>
            </a:r>
          </a:p>
          <a:p>
            <a:pPr algn="l"/>
            <a:endParaRPr lang="uk-UA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Керівники: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математики Польська Ю.Є.,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Крутова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О.Д.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" y="3645024"/>
            <a:ext cx="4366746" cy="28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8239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46" y="908720"/>
            <a:ext cx="3824550" cy="28083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3000" y="11663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124744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фізико-математичного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 27.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Дрінфельда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65" y="3429000"/>
            <a:ext cx="1984430" cy="24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3000" y="5949280"/>
            <a:ext cx="7715200" cy="76769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Гершонович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Дрінфельд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90082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ХФМЛ № 27,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лауреат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найпрестижнішої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Філдса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математики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448" y="4725806"/>
            <a:ext cx="2605592" cy="13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7235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686" y="1556792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269686" y="2996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До зустрічі на екскурсії!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1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776864" cy="27363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проекту </a:t>
            </a:r>
          </a:p>
          <a:p>
            <a:pPr marL="82296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одноліткам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доторкнутися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математики,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познайомити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 центром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математичної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999455" cy="33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021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\Desktop\Новая папка\DSCN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4091946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58032" cy="706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реалізації проекту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9"/>
            <a:ext cx="6768752" cy="12961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небайдужих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зацікавлених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Навчити екскурсоводів.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6\Desktop\Новая папка\DSCN5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87957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1951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00" y="11663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374441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Вступне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 початком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маршрутним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79301"/>
            <a:ext cx="3703529" cy="551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2870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00" y="11663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09526"/>
            <a:ext cx="4176464" cy="247855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буклетів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буклети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лькома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іспанською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5" y="1268760"/>
            <a:ext cx="4048095" cy="26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5129300" cy="34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868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3888432" cy="2016224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Меморіальна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Олександру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Михайловичу Ляпунову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Ляпунова.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О.М. Ляпунова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3000" y="11663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Sergey\Pictures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42" y="791817"/>
            <a:ext cx="3287638" cy="242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932040" y="3690522"/>
            <a:ext cx="4013433" cy="247478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Пам’ятник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О.М. Ляпунову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Харківсь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універси-тету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Font typeface="Wingdings 2"/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О.М.Ляпунова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 descr="C:\Users\Sergey\Pictures\untitledририорион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8" y="3356992"/>
            <a:ext cx="3855150" cy="2158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99338" y="6007894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Михайлович Ляпунов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119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8498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Лев Давидович Ландау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3687"/>
            <a:ext cx="8100392" cy="108318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Відвідування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ЛандауЦентру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Розповідь екскурсоводів про життя і діяльність Льва Ландау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ergey\Pictures\land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68" y="2492896"/>
            <a:ext cx="4320480" cy="327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rgey\Pictures\im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98" y="2757891"/>
            <a:ext cx="3297709" cy="2536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3000" y="11663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959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00" y="5869510"/>
            <a:ext cx="7734378" cy="8078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Погорєлов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Васильович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920" y="840904"/>
            <a:ext cx="5040560" cy="237207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Меморіальна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Олексію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Васильовичу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Погорєлову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співробітника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ХНУ про О.В.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Погорєлова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48" y="822722"/>
            <a:ext cx="2561332" cy="30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0" y="3140968"/>
            <a:ext cx="3335705" cy="27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2243" y="3908143"/>
            <a:ext cx="4225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аудиторії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Олексія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Погорєлова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ХНУ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Погорєлова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3000" y="11663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655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60" y="5949280"/>
            <a:ext cx="699512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Наум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Ілліч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Ахієзер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19" y="940077"/>
            <a:ext cx="7845077" cy="10487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Ахієзера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ХНУ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Н.І.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Ахієзера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23" y="2437968"/>
            <a:ext cx="2210157" cy="28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3000" y="11663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екскурсії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624173" cy="339546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707904" y="5312296"/>
            <a:ext cx="5256584" cy="3960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Н.І.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Ахієзер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один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ХФМЛ № 27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838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326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Інформаційний проект Номінація  «Відкриваємо Харків для Європи»  Тема «Харків – центр математичної  культури»</vt:lpstr>
      <vt:lpstr>Слайд 2</vt:lpstr>
      <vt:lpstr>План реалізації проекту</vt:lpstr>
      <vt:lpstr>План екскурсії</vt:lpstr>
      <vt:lpstr>План екскурсії</vt:lpstr>
      <vt:lpstr>Олександр Михайлович Ляпунов</vt:lpstr>
      <vt:lpstr>Лев Давидович Ландау</vt:lpstr>
      <vt:lpstr>Погорєлов Олексій Васильович</vt:lpstr>
      <vt:lpstr>Наум Ілліч Ахієзер</vt:lpstr>
      <vt:lpstr>Володимир Гершонович Дрінфельд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«Харків-центр математичної культури»</dc:title>
  <dc:creator>Sergey</dc:creator>
  <cp:lastModifiedBy>Admin</cp:lastModifiedBy>
  <cp:revision>30</cp:revision>
  <dcterms:created xsi:type="dcterms:W3CDTF">2015-03-16T15:32:32Z</dcterms:created>
  <dcterms:modified xsi:type="dcterms:W3CDTF">2015-07-07T07:36:05Z</dcterms:modified>
</cp:coreProperties>
</file>