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6" r:id="rId3"/>
    <p:sldId id="269" r:id="rId4"/>
    <p:sldId id="265" r:id="rId5"/>
    <p:sldId id="281" r:id="rId6"/>
    <p:sldId id="280" r:id="rId7"/>
    <p:sldId id="287" r:id="rId8"/>
    <p:sldId id="279" r:id="rId9"/>
    <p:sldId id="297" r:id="rId10"/>
    <p:sldId id="293" r:id="rId11"/>
    <p:sldId id="294" r:id="rId12"/>
    <p:sldId id="298" r:id="rId13"/>
    <p:sldId id="28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20"/>
    <a:srgbClr val="FFFF00"/>
    <a:srgbClr val="FFFFFF"/>
    <a:srgbClr val="003399"/>
    <a:srgbClr val="FFCC00"/>
    <a:srgbClr val="00CCFF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75CBB-E098-49E4-866A-01AE8AF40024}" type="doc">
      <dgm:prSet loTypeId="urn:microsoft.com/office/officeart/2005/8/layout/radial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1D1425F-6BE8-43E3-8E1E-BD1498CCAC9B}">
      <dgm:prSet phldrT="[Текст]" custT="1"/>
      <dgm:spPr/>
      <dgm:t>
        <a:bodyPr/>
        <a:lstStyle/>
        <a:p>
          <a:r>
            <a:rPr lang="ru-RU" sz="2200" b="1" u="sng" noProof="0" dirty="0" smtClean="0">
              <a:latin typeface="+mn-lt"/>
            </a:rPr>
            <a:t>Этапы реализации проекта</a:t>
          </a:r>
          <a:endParaRPr lang="ru-RU" sz="2200" b="1" u="sng" noProof="0" dirty="0">
            <a:latin typeface="+mn-lt"/>
          </a:endParaRPr>
        </a:p>
      </dgm:t>
    </dgm:pt>
    <dgm:pt modelId="{8B1379BA-D62C-4743-9F88-5FA3F630C154}" type="parTrans" cxnId="{941F5096-A6E5-412D-B73C-7E99AF00141E}">
      <dgm:prSet/>
      <dgm:spPr/>
      <dgm:t>
        <a:bodyPr/>
        <a:lstStyle/>
        <a:p>
          <a:endParaRPr lang="ru-RU"/>
        </a:p>
      </dgm:t>
    </dgm:pt>
    <dgm:pt modelId="{E238E258-3B56-4B33-BE63-E80E9253E9EC}" type="sibTrans" cxnId="{941F5096-A6E5-412D-B73C-7E99AF00141E}">
      <dgm:prSet/>
      <dgm:spPr/>
      <dgm:t>
        <a:bodyPr/>
        <a:lstStyle/>
        <a:p>
          <a:endParaRPr lang="ru-RU"/>
        </a:p>
      </dgm:t>
    </dgm:pt>
    <dgm:pt modelId="{BEE6ED0D-9F53-4FBA-96CB-80DD98625C20}">
      <dgm:prSet phldrT="[Текст]" custT="1"/>
      <dgm:spPr/>
      <dgm:t>
        <a:bodyPr/>
        <a:lstStyle/>
        <a:p>
          <a:r>
            <a:rPr lang="en-US" sz="2000" b="1" dirty="0" smtClean="0"/>
            <a:t>III</a:t>
          </a:r>
          <a:r>
            <a:rPr lang="uk-UA" sz="2000" b="1" dirty="0" smtClean="0"/>
            <a:t>.</a:t>
          </a:r>
        </a:p>
        <a:p>
          <a:r>
            <a:rPr lang="ru-RU" sz="1800" b="1" noProof="0" dirty="0" smtClean="0"/>
            <a:t>Действенный</a:t>
          </a:r>
          <a:endParaRPr lang="ru-RU" sz="1800" b="1" noProof="0" dirty="0"/>
        </a:p>
      </dgm:t>
    </dgm:pt>
    <dgm:pt modelId="{2B13A6E0-D120-4278-9342-E98DF2D043AB}" type="parTrans" cxnId="{BFB1F687-9E68-4CDC-A171-935478A01C6E}">
      <dgm:prSet/>
      <dgm:spPr/>
      <dgm:t>
        <a:bodyPr/>
        <a:lstStyle/>
        <a:p>
          <a:endParaRPr lang="ru-RU"/>
        </a:p>
      </dgm:t>
    </dgm:pt>
    <dgm:pt modelId="{27364F1C-8804-4C7A-A3E6-336305832CA0}" type="sibTrans" cxnId="{BFB1F687-9E68-4CDC-A171-935478A01C6E}">
      <dgm:prSet/>
      <dgm:spPr/>
      <dgm:t>
        <a:bodyPr/>
        <a:lstStyle/>
        <a:p>
          <a:endParaRPr lang="ru-RU"/>
        </a:p>
      </dgm:t>
    </dgm:pt>
    <dgm:pt modelId="{5860BB58-50BB-4AFC-81E6-6FC495B84870}">
      <dgm:prSet phldrT="[Текст]" custT="1"/>
      <dgm:spPr/>
      <dgm:t>
        <a:bodyPr/>
        <a:lstStyle/>
        <a:p>
          <a:r>
            <a:rPr lang="en-US" sz="2000" b="1" dirty="0" smtClean="0"/>
            <a:t>IV</a:t>
          </a:r>
          <a:r>
            <a:rPr lang="uk-UA" sz="2000" b="1" dirty="0" smtClean="0"/>
            <a:t>.</a:t>
          </a:r>
        </a:p>
        <a:p>
          <a:r>
            <a:rPr lang="ru-RU" sz="1600" b="1" noProof="0" dirty="0" smtClean="0"/>
            <a:t>Рефлексивный</a:t>
          </a:r>
          <a:endParaRPr lang="ru-RU" sz="1600" b="1" noProof="0" dirty="0"/>
        </a:p>
      </dgm:t>
    </dgm:pt>
    <dgm:pt modelId="{B736B4CC-3815-4478-9372-4DC155EEC1BD}" type="parTrans" cxnId="{FF20112C-498F-4638-85C5-1AB51B848E0F}">
      <dgm:prSet/>
      <dgm:spPr/>
      <dgm:t>
        <a:bodyPr/>
        <a:lstStyle/>
        <a:p>
          <a:endParaRPr lang="ru-RU"/>
        </a:p>
      </dgm:t>
    </dgm:pt>
    <dgm:pt modelId="{D20442E7-2B45-474B-A6DD-FC4EDC87B3A4}" type="sibTrans" cxnId="{FF20112C-498F-4638-85C5-1AB51B848E0F}">
      <dgm:prSet/>
      <dgm:spPr/>
      <dgm:t>
        <a:bodyPr/>
        <a:lstStyle/>
        <a:p>
          <a:endParaRPr lang="ru-RU"/>
        </a:p>
      </dgm:t>
    </dgm:pt>
    <dgm:pt modelId="{1C65ABFB-C7AD-4047-A99C-BF2AEEC22E3C}">
      <dgm:prSet phldrT="[Текст]" custT="1"/>
      <dgm:spPr/>
      <dgm:t>
        <a:bodyPr/>
        <a:lstStyle/>
        <a:p>
          <a:r>
            <a:rPr lang="en-US" sz="2000" b="1" dirty="0" smtClean="0"/>
            <a:t>I</a:t>
          </a:r>
          <a:r>
            <a:rPr lang="uk-UA" sz="2000" b="1" dirty="0" smtClean="0"/>
            <a:t>.</a:t>
          </a:r>
        </a:p>
        <a:p>
          <a:r>
            <a:rPr lang="ru-RU" sz="1600" b="1" noProof="0" dirty="0" smtClean="0"/>
            <a:t>Подготовительный</a:t>
          </a:r>
          <a:r>
            <a:rPr lang="uk-UA" sz="1900" b="1" dirty="0" smtClean="0"/>
            <a:t> </a:t>
          </a:r>
          <a:endParaRPr lang="ru-RU" sz="1900" b="1" dirty="0"/>
        </a:p>
      </dgm:t>
    </dgm:pt>
    <dgm:pt modelId="{475C7046-9489-4EAA-B21A-0A44EBAC577F}" type="parTrans" cxnId="{D8939393-26AA-4612-93F9-ABA7C1AF5D21}">
      <dgm:prSet/>
      <dgm:spPr/>
      <dgm:t>
        <a:bodyPr/>
        <a:lstStyle/>
        <a:p>
          <a:endParaRPr lang="ru-RU"/>
        </a:p>
      </dgm:t>
    </dgm:pt>
    <dgm:pt modelId="{5352872E-31FB-4C23-8109-BC64E0785F7A}" type="sibTrans" cxnId="{D8939393-26AA-4612-93F9-ABA7C1AF5D21}">
      <dgm:prSet/>
      <dgm:spPr/>
      <dgm:t>
        <a:bodyPr/>
        <a:lstStyle/>
        <a:p>
          <a:endParaRPr lang="ru-RU"/>
        </a:p>
      </dgm:t>
    </dgm:pt>
    <dgm:pt modelId="{1FCFD0BE-FF4A-45D7-BD0E-4EACE7F3EDF0}">
      <dgm:prSet phldrT="[Текст]" custT="1"/>
      <dgm:spPr/>
      <dgm:t>
        <a:bodyPr/>
        <a:lstStyle/>
        <a:p>
          <a:r>
            <a:rPr lang="en-US" sz="2000" b="1" dirty="0" smtClean="0"/>
            <a:t>II</a:t>
          </a:r>
          <a:r>
            <a:rPr lang="uk-UA" sz="2000" b="1" dirty="0" smtClean="0"/>
            <a:t>.</a:t>
          </a:r>
        </a:p>
        <a:p>
          <a:r>
            <a:rPr lang="ru-RU" sz="1800" b="1" noProof="0" dirty="0" smtClean="0"/>
            <a:t>Планирование</a:t>
          </a:r>
          <a:endParaRPr lang="ru-RU" sz="1800" b="1" noProof="0" dirty="0"/>
        </a:p>
      </dgm:t>
    </dgm:pt>
    <dgm:pt modelId="{0526C728-CC60-45E5-B9CD-033C6ED09E37}" type="sibTrans" cxnId="{EC256EA7-CE87-45B4-9C45-148FBFB943E5}">
      <dgm:prSet/>
      <dgm:spPr/>
      <dgm:t>
        <a:bodyPr/>
        <a:lstStyle/>
        <a:p>
          <a:endParaRPr lang="ru-RU"/>
        </a:p>
      </dgm:t>
    </dgm:pt>
    <dgm:pt modelId="{AB9875D7-DD0A-45B7-999C-A51F60363FBD}" type="parTrans" cxnId="{EC256EA7-CE87-45B4-9C45-148FBFB943E5}">
      <dgm:prSet/>
      <dgm:spPr/>
      <dgm:t>
        <a:bodyPr/>
        <a:lstStyle/>
        <a:p>
          <a:endParaRPr lang="ru-RU"/>
        </a:p>
      </dgm:t>
    </dgm:pt>
    <dgm:pt modelId="{AB2C2F2E-1C2A-4B48-A004-6327B093CE61}" type="pres">
      <dgm:prSet presAssocID="{58275CBB-E098-49E4-866A-01AE8AF400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2D68F-8B1C-419A-A0DE-773BE23E1AAF}" type="pres">
      <dgm:prSet presAssocID="{D1D1425F-6BE8-43E3-8E1E-BD1498CCAC9B}" presName="centerShape" presStyleLbl="node0" presStyleIdx="0" presStyleCnt="1" custScaleX="149239" custLinFactNeighborX="-2173" custLinFactNeighborY="2"/>
      <dgm:spPr/>
      <dgm:t>
        <a:bodyPr/>
        <a:lstStyle/>
        <a:p>
          <a:endParaRPr lang="ru-RU"/>
        </a:p>
      </dgm:t>
    </dgm:pt>
    <dgm:pt modelId="{21A49F9E-59DC-48A5-A50D-29B42D6B64BE}" type="pres">
      <dgm:prSet presAssocID="{1FCFD0BE-FF4A-45D7-BD0E-4EACE7F3EDF0}" presName="node" presStyleLbl="node1" presStyleIdx="0" presStyleCnt="4" custScaleX="200238" custScaleY="99614" custRadScaleRad="133298" custRadScaleInc="288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AC685-ACD6-4E65-923D-FC923D0A998D}" type="pres">
      <dgm:prSet presAssocID="{1FCFD0BE-FF4A-45D7-BD0E-4EACE7F3EDF0}" presName="dummy" presStyleCnt="0"/>
      <dgm:spPr/>
    </dgm:pt>
    <dgm:pt modelId="{51F3A7A9-C3A0-4D37-9F8D-A00109EB0934}" type="pres">
      <dgm:prSet presAssocID="{0526C728-CC60-45E5-B9CD-033C6ED09E37}" presName="sibTrans" presStyleLbl="sibTrans2D1" presStyleIdx="0" presStyleCnt="4" custLinFactNeighborX="4009" custLinFactNeighborY="-640"/>
      <dgm:spPr/>
      <dgm:t>
        <a:bodyPr/>
        <a:lstStyle/>
        <a:p>
          <a:endParaRPr lang="ru-RU"/>
        </a:p>
      </dgm:t>
    </dgm:pt>
    <dgm:pt modelId="{0B53D818-5DAB-44E1-BEF6-8A536A814040}" type="pres">
      <dgm:prSet presAssocID="{BEE6ED0D-9F53-4FBA-96CB-80DD98625C20}" presName="node" presStyleLbl="node1" presStyleIdx="1" presStyleCnt="4" custScaleX="212894" custRadScaleRad="81752" custRadScaleInc="312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0B5E8-E87F-43B8-9F19-02DC140B5486}" type="pres">
      <dgm:prSet presAssocID="{BEE6ED0D-9F53-4FBA-96CB-80DD98625C20}" presName="dummy" presStyleCnt="0"/>
      <dgm:spPr/>
    </dgm:pt>
    <dgm:pt modelId="{90D8F8C3-E098-42A2-A136-04C529BBE036}" type="pres">
      <dgm:prSet presAssocID="{27364F1C-8804-4C7A-A3E6-336305832CA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4068E3B-5EEC-4D2A-9DC9-BA3B09DC2B8E}" type="pres">
      <dgm:prSet presAssocID="{5860BB58-50BB-4AFC-81E6-6FC495B84870}" presName="node" presStyleLbl="node1" presStyleIdx="2" presStyleCnt="4" custScaleX="193891" custScaleY="94974" custRadScaleRad="162056" custRadScaleInc="309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5A41E-EF38-4A4B-9ADF-89BDEC36EB4A}" type="pres">
      <dgm:prSet presAssocID="{5860BB58-50BB-4AFC-81E6-6FC495B84870}" presName="dummy" presStyleCnt="0"/>
      <dgm:spPr/>
    </dgm:pt>
    <dgm:pt modelId="{6C678524-06CE-461A-A5AC-BE3D6033225B}" type="pres">
      <dgm:prSet presAssocID="{D20442E7-2B45-474B-A6DD-FC4EDC87B3A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738EFA6-9053-439E-BC40-573DAC43170F}" type="pres">
      <dgm:prSet presAssocID="{1C65ABFB-C7AD-4047-A99C-BF2AEEC22E3C}" presName="node" presStyleLbl="node1" presStyleIdx="3" presStyleCnt="4" custScaleX="223258" custRadScaleRad="91383" custRadScaleInc="28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C6869-3D94-48EC-AA18-7F11D853DEE2}" type="pres">
      <dgm:prSet presAssocID="{1C65ABFB-C7AD-4047-A99C-BF2AEEC22E3C}" presName="dummy" presStyleCnt="0"/>
      <dgm:spPr/>
    </dgm:pt>
    <dgm:pt modelId="{6DFB49F4-8793-44DB-99BE-4FD5C77DD73B}" type="pres">
      <dgm:prSet presAssocID="{5352872E-31FB-4C23-8109-BC64E0785F7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77B932D-C0B0-45BF-BFBF-EF5B524F9CD2}" type="presOf" srcId="{BEE6ED0D-9F53-4FBA-96CB-80DD98625C20}" destId="{0B53D818-5DAB-44E1-BEF6-8A536A814040}" srcOrd="0" destOrd="0" presId="urn:microsoft.com/office/officeart/2005/8/layout/radial6"/>
    <dgm:cxn modelId="{921E5A56-6E35-457B-A973-E747AD4151C8}" type="presOf" srcId="{5860BB58-50BB-4AFC-81E6-6FC495B84870}" destId="{C4068E3B-5EEC-4D2A-9DC9-BA3B09DC2B8E}" srcOrd="0" destOrd="0" presId="urn:microsoft.com/office/officeart/2005/8/layout/radial6"/>
    <dgm:cxn modelId="{EC256EA7-CE87-45B4-9C45-148FBFB943E5}" srcId="{D1D1425F-6BE8-43E3-8E1E-BD1498CCAC9B}" destId="{1FCFD0BE-FF4A-45D7-BD0E-4EACE7F3EDF0}" srcOrd="0" destOrd="0" parTransId="{AB9875D7-DD0A-45B7-999C-A51F60363FBD}" sibTransId="{0526C728-CC60-45E5-B9CD-033C6ED09E37}"/>
    <dgm:cxn modelId="{3694763B-1AA4-4113-BD14-8B349A9CF5FA}" type="presOf" srcId="{0526C728-CC60-45E5-B9CD-033C6ED09E37}" destId="{51F3A7A9-C3A0-4D37-9F8D-A00109EB0934}" srcOrd="0" destOrd="0" presId="urn:microsoft.com/office/officeart/2005/8/layout/radial6"/>
    <dgm:cxn modelId="{D8939393-26AA-4612-93F9-ABA7C1AF5D21}" srcId="{D1D1425F-6BE8-43E3-8E1E-BD1498CCAC9B}" destId="{1C65ABFB-C7AD-4047-A99C-BF2AEEC22E3C}" srcOrd="3" destOrd="0" parTransId="{475C7046-9489-4EAA-B21A-0A44EBAC577F}" sibTransId="{5352872E-31FB-4C23-8109-BC64E0785F7A}"/>
    <dgm:cxn modelId="{71EC2B06-C969-4253-A911-6C20E30601FA}" type="presOf" srcId="{1FCFD0BE-FF4A-45D7-BD0E-4EACE7F3EDF0}" destId="{21A49F9E-59DC-48A5-A50D-29B42D6B64BE}" srcOrd="0" destOrd="0" presId="urn:microsoft.com/office/officeart/2005/8/layout/radial6"/>
    <dgm:cxn modelId="{AD2E59CB-4A9D-4696-81FF-F8EDDF1AF9A8}" type="presOf" srcId="{58275CBB-E098-49E4-866A-01AE8AF40024}" destId="{AB2C2F2E-1C2A-4B48-A004-6327B093CE61}" srcOrd="0" destOrd="0" presId="urn:microsoft.com/office/officeart/2005/8/layout/radial6"/>
    <dgm:cxn modelId="{4802D6D7-64F9-4124-AC47-4B02E5474DFF}" type="presOf" srcId="{5352872E-31FB-4C23-8109-BC64E0785F7A}" destId="{6DFB49F4-8793-44DB-99BE-4FD5C77DD73B}" srcOrd="0" destOrd="0" presId="urn:microsoft.com/office/officeart/2005/8/layout/radial6"/>
    <dgm:cxn modelId="{EF6DA625-A08A-4843-B34C-D20DBF577A78}" type="presOf" srcId="{D1D1425F-6BE8-43E3-8E1E-BD1498CCAC9B}" destId="{1B12D68F-8B1C-419A-A0DE-773BE23E1AAF}" srcOrd="0" destOrd="0" presId="urn:microsoft.com/office/officeart/2005/8/layout/radial6"/>
    <dgm:cxn modelId="{941F5096-A6E5-412D-B73C-7E99AF00141E}" srcId="{58275CBB-E098-49E4-866A-01AE8AF40024}" destId="{D1D1425F-6BE8-43E3-8E1E-BD1498CCAC9B}" srcOrd="0" destOrd="0" parTransId="{8B1379BA-D62C-4743-9F88-5FA3F630C154}" sibTransId="{E238E258-3B56-4B33-BE63-E80E9253E9EC}"/>
    <dgm:cxn modelId="{BFB1F687-9E68-4CDC-A171-935478A01C6E}" srcId="{D1D1425F-6BE8-43E3-8E1E-BD1498CCAC9B}" destId="{BEE6ED0D-9F53-4FBA-96CB-80DD98625C20}" srcOrd="1" destOrd="0" parTransId="{2B13A6E0-D120-4278-9342-E98DF2D043AB}" sibTransId="{27364F1C-8804-4C7A-A3E6-336305832CA0}"/>
    <dgm:cxn modelId="{0F81A008-E652-4A44-89A8-03E0F73481FC}" type="presOf" srcId="{27364F1C-8804-4C7A-A3E6-336305832CA0}" destId="{90D8F8C3-E098-42A2-A136-04C529BBE036}" srcOrd="0" destOrd="0" presId="urn:microsoft.com/office/officeart/2005/8/layout/radial6"/>
    <dgm:cxn modelId="{FF20112C-498F-4638-85C5-1AB51B848E0F}" srcId="{D1D1425F-6BE8-43E3-8E1E-BD1498CCAC9B}" destId="{5860BB58-50BB-4AFC-81E6-6FC495B84870}" srcOrd="2" destOrd="0" parTransId="{B736B4CC-3815-4478-9372-4DC155EEC1BD}" sibTransId="{D20442E7-2B45-474B-A6DD-FC4EDC87B3A4}"/>
    <dgm:cxn modelId="{22F1BB87-8A46-4D4B-ACB8-E11F5BB2D0B9}" type="presOf" srcId="{D20442E7-2B45-474B-A6DD-FC4EDC87B3A4}" destId="{6C678524-06CE-461A-A5AC-BE3D6033225B}" srcOrd="0" destOrd="0" presId="urn:microsoft.com/office/officeart/2005/8/layout/radial6"/>
    <dgm:cxn modelId="{207F399D-A281-480F-9DA6-0E1C6D2CE8F6}" type="presOf" srcId="{1C65ABFB-C7AD-4047-A99C-BF2AEEC22E3C}" destId="{6738EFA6-9053-439E-BC40-573DAC43170F}" srcOrd="0" destOrd="0" presId="urn:microsoft.com/office/officeart/2005/8/layout/radial6"/>
    <dgm:cxn modelId="{8AD50402-7F1E-48FE-8FEC-A75F07455CA3}" type="presParOf" srcId="{AB2C2F2E-1C2A-4B48-A004-6327B093CE61}" destId="{1B12D68F-8B1C-419A-A0DE-773BE23E1AAF}" srcOrd="0" destOrd="0" presId="urn:microsoft.com/office/officeart/2005/8/layout/radial6"/>
    <dgm:cxn modelId="{2B06DF02-0F05-4C59-8497-F5D5EA8C803B}" type="presParOf" srcId="{AB2C2F2E-1C2A-4B48-A004-6327B093CE61}" destId="{21A49F9E-59DC-48A5-A50D-29B42D6B64BE}" srcOrd="1" destOrd="0" presId="urn:microsoft.com/office/officeart/2005/8/layout/radial6"/>
    <dgm:cxn modelId="{57C736A6-25B2-47A8-A89B-B01F211157B1}" type="presParOf" srcId="{AB2C2F2E-1C2A-4B48-A004-6327B093CE61}" destId="{B58AC685-ACD6-4E65-923D-FC923D0A998D}" srcOrd="2" destOrd="0" presId="urn:microsoft.com/office/officeart/2005/8/layout/radial6"/>
    <dgm:cxn modelId="{6F6778F1-AFDF-4EBE-BE96-3FB0354D30BC}" type="presParOf" srcId="{AB2C2F2E-1C2A-4B48-A004-6327B093CE61}" destId="{51F3A7A9-C3A0-4D37-9F8D-A00109EB0934}" srcOrd="3" destOrd="0" presId="urn:microsoft.com/office/officeart/2005/8/layout/radial6"/>
    <dgm:cxn modelId="{7CAE8DAA-C6EC-415E-84C0-BCACB40D5210}" type="presParOf" srcId="{AB2C2F2E-1C2A-4B48-A004-6327B093CE61}" destId="{0B53D818-5DAB-44E1-BEF6-8A536A814040}" srcOrd="4" destOrd="0" presId="urn:microsoft.com/office/officeart/2005/8/layout/radial6"/>
    <dgm:cxn modelId="{57A7680B-7D4D-448D-AB0F-DB5A451E9D14}" type="presParOf" srcId="{AB2C2F2E-1C2A-4B48-A004-6327B093CE61}" destId="{DDB0B5E8-E87F-43B8-9F19-02DC140B5486}" srcOrd="5" destOrd="0" presId="urn:microsoft.com/office/officeart/2005/8/layout/radial6"/>
    <dgm:cxn modelId="{62AF9571-B571-4ABD-8D40-9FF81F31E9FF}" type="presParOf" srcId="{AB2C2F2E-1C2A-4B48-A004-6327B093CE61}" destId="{90D8F8C3-E098-42A2-A136-04C529BBE036}" srcOrd="6" destOrd="0" presId="urn:microsoft.com/office/officeart/2005/8/layout/radial6"/>
    <dgm:cxn modelId="{8DF887D6-13F6-46C7-8D82-DC6C8D77899A}" type="presParOf" srcId="{AB2C2F2E-1C2A-4B48-A004-6327B093CE61}" destId="{C4068E3B-5EEC-4D2A-9DC9-BA3B09DC2B8E}" srcOrd="7" destOrd="0" presId="urn:microsoft.com/office/officeart/2005/8/layout/radial6"/>
    <dgm:cxn modelId="{A4B4461F-6BCD-43CE-A967-23821091B426}" type="presParOf" srcId="{AB2C2F2E-1C2A-4B48-A004-6327B093CE61}" destId="{C0D5A41E-EF38-4A4B-9ADF-89BDEC36EB4A}" srcOrd="8" destOrd="0" presId="urn:microsoft.com/office/officeart/2005/8/layout/radial6"/>
    <dgm:cxn modelId="{60022F31-F387-4033-A259-10E22D494F77}" type="presParOf" srcId="{AB2C2F2E-1C2A-4B48-A004-6327B093CE61}" destId="{6C678524-06CE-461A-A5AC-BE3D6033225B}" srcOrd="9" destOrd="0" presId="urn:microsoft.com/office/officeart/2005/8/layout/radial6"/>
    <dgm:cxn modelId="{99C22DD2-B671-490A-844F-720D1AFFBCCB}" type="presParOf" srcId="{AB2C2F2E-1C2A-4B48-A004-6327B093CE61}" destId="{6738EFA6-9053-439E-BC40-573DAC43170F}" srcOrd="10" destOrd="0" presId="urn:microsoft.com/office/officeart/2005/8/layout/radial6"/>
    <dgm:cxn modelId="{3AE94F23-5A89-44D9-B3BB-BE9BC3B31AD3}" type="presParOf" srcId="{AB2C2F2E-1C2A-4B48-A004-6327B093CE61}" destId="{748C6869-3D94-48EC-AA18-7F11D853DEE2}" srcOrd="11" destOrd="0" presId="urn:microsoft.com/office/officeart/2005/8/layout/radial6"/>
    <dgm:cxn modelId="{C0154B32-4267-49C5-9934-D7FC09CCF69A}" type="presParOf" srcId="{AB2C2F2E-1C2A-4B48-A004-6327B093CE61}" destId="{6DFB49F4-8793-44DB-99BE-4FD5C77DD73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B49F4-8793-44DB-99BE-4FD5C77DD73B}">
      <dsp:nvSpPr>
        <dsp:cNvPr id="0" name=""/>
        <dsp:cNvSpPr/>
      </dsp:nvSpPr>
      <dsp:spPr>
        <a:xfrm>
          <a:off x="2732003" y="696136"/>
          <a:ext cx="4293700" cy="4293700"/>
        </a:xfrm>
        <a:prstGeom prst="blockArc">
          <a:avLst>
            <a:gd name="adj1" fmla="val 14899695"/>
            <a:gd name="adj2" fmla="val 21276927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78524-06CE-461A-A5AC-BE3D6033225B}">
      <dsp:nvSpPr>
        <dsp:cNvPr id="0" name=""/>
        <dsp:cNvSpPr/>
      </dsp:nvSpPr>
      <dsp:spPr>
        <a:xfrm>
          <a:off x="1279617" y="731738"/>
          <a:ext cx="4293700" cy="4293700"/>
        </a:xfrm>
        <a:prstGeom prst="blockArc">
          <a:avLst>
            <a:gd name="adj1" fmla="val 11181750"/>
            <a:gd name="adj2" fmla="val 17331802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8F8C3-E098-42A2-A136-04C529BBE036}">
      <dsp:nvSpPr>
        <dsp:cNvPr id="0" name=""/>
        <dsp:cNvSpPr/>
      </dsp:nvSpPr>
      <dsp:spPr>
        <a:xfrm>
          <a:off x="1289352" y="383892"/>
          <a:ext cx="4293700" cy="4293700"/>
        </a:xfrm>
        <a:prstGeom prst="blockArc">
          <a:avLst>
            <a:gd name="adj1" fmla="val 4285050"/>
            <a:gd name="adj2" fmla="val 10610624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F3A7A9-C3A0-4D37-9F8D-A00109EB0934}">
      <dsp:nvSpPr>
        <dsp:cNvPr id="0" name=""/>
        <dsp:cNvSpPr/>
      </dsp:nvSpPr>
      <dsp:spPr>
        <a:xfrm>
          <a:off x="2896396" y="392255"/>
          <a:ext cx="4293700" cy="4293700"/>
        </a:xfrm>
        <a:prstGeom prst="blockArc">
          <a:avLst>
            <a:gd name="adj1" fmla="val 130555"/>
            <a:gd name="adj2" fmla="val 6686660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2D68F-8B1C-419A-A0DE-773BE23E1AAF}">
      <dsp:nvSpPr>
        <dsp:cNvPr id="0" name=""/>
        <dsp:cNvSpPr/>
      </dsp:nvSpPr>
      <dsp:spPr>
        <a:xfrm>
          <a:off x="2645149" y="1818504"/>
          <a:ext cx="2952112" cy="19781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noProof="0" dirty="0" smtClean="0">
              <a:latin typeface="+mn-lt"/>
            </a:rPr>
            <a:t>Этапы реализации проекта</a:t>
          </a:r>
          <a:endParaRPr lang="ru-RU" sz="2200" b="1" u="sng" kern="1200" noProof="0" dirty="0">
            <a:latin typeface="+mn-lt"/>
          </a:endParaRPr>
        </a:p>
      </dsp:txBody>
      <dsp:txXfrm>
        <a:off x="2645149" y="1818504"/>
        <a:ext cx="2952112" cy="1978110"/>
      </dsp:txXfrm>
    </dsp:sp>
    <dsp:sp modelId="{21A49F9E-59DC-48A5-A50D-29B42D6B64BE}">
      <dsp:nvSpPr>
        <dsp:cNvPr id="0" name=""/>
        <dsp:cNvSpPr/>
      </dsp:nvSpPr>
      <dsp:spPr>
        <a:xfrm>
          <a:off x="5580277" y="1956538"/>
          <a:ext cx="2772650" cy="13793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II</a:t>
          </a:r>
          <a:r>
            <a:rPr lang="uk-UA" sz="2000" b="1" kern="1200" dirty="0" smtClean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/>
            <a:t>Планирование</a:t>
          </a:r>
          <a:endParaRPr lang="ru-RU" sz="1800" b="1" kern="1200" noProof="0" dirty="0"/>
        </a:p>
      </dsp:txBody>
      <dsp:txXfrm>
        <a:off x="5580277" y="1956538"/>
        <a:ext cx="2772650" cy="1379332"/>
      </dsp:txXfrm>
    </dsp:sp>
    <dsp:sp modelId="{0B53D818-5DAB-44E1-BEF6-8A536A814040}">
      <dsp:nvSpPr>
        <dsp:cNvPr id="0" name=""/>
        <dsp:cNvSpPr/>
      </dsp:nvSpPr>
      <dsp:spPr>
        <a:xfrm>
          <a:off x="2630507" y="3826080"/>
          <a:ext cx="2947894" cy="13846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III</a:t>
          </a:r>
          <a:r>
            <a:rPr lang="uk-UA" sz="2000" b="1" kern="1200" dirty="0" smtClean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/>
            <a:t>Действенный</a:t>
          </a:r>
          <a:endParaRPr lang="ru-RU" sz="1800" b="1" kern="1200" noProof="0" dirty="0"/>
        </a:p>
      </dsp:txBody>
      <dsp:txXfrm>
        <a:off x="2630507" y="3826080"/>
        <a:ext cx="2947894" cy="1384677"/>
      </dsp:txXfrm>
    </dsp:sp>
    <dsp:sp modelId="{C4068E3B-5EEC-4D2A-9DC9-BA3B09DC2B8E}">
      <dsp:nvSpPr>
        <dsp:cNvPr id="0" name=""/>
        <dsp:cNvSpPr/>
      </dsp:nvSpPr>
      <dsp:spPr>
        <a:xfrm>
          <a:off x="0" y="1988661"/>
          <a:ext cx="2684764" cy="13150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IV</a:t>
          </a:r>
          <a:r>
            <a:rPr lang="uk-UA" sz="2000" b="1" kern="1200" dirty="0" smtClean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/>
            <a:t>Рефлексивный</a:t>
          </a:r>
          <a:endParaRPr lang="ru-RU" sz="1600" b="1" kern="1200" noProof="0" dirty="0"/>
        </a:p>
      </dsp:txBody>
      <dsp:txXfrm>
        <a:off x="0" y="1988661"/>
        <a:ext cx="2684764" cy="1315083"/>
      </dsp:txXfrm>
    </dsp:sp>
    <dsp:sp modelId="{6738EFA6-9053-439E-BC40-573DAC43170F}">
      <dsp:nvSpPr>
        <dsp:cNvPr id="0" name=""/>
        <dsp:cNvSpPr/>
      </dsp:nvSpPr>
      <dsp:spPr>
        <a:xfrm>
          <a:off x="2558753" y="201873"/>
          <a:ext cx="3091402" cy="13846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</a:t>
          </a:r>
          <a:r>
            <a:rPr lang="uk-UA" sz="2000" b="1" kern="1200" dirty="0" smtClean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/>
            <a:t>Подготовительный</a:t>
          </a:r>
          <a:r>
            <a:rPr lang="uk-UA" sz="1900" b="1" kern="1200" dirty="0" smtClean="0"/>
            <a:t> </a:t>
          </a:r>
          <a:endParaRPr lang="ru-RU" sz="1900" b="1" kern="1200" dirty="0"/>
        </a:p>
      </dsp:txBody>
      <dsp:txXfrm>
        <a:off x="2558753" y="201873"/>
        <a:ext cx="3091402" cy="138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592BC5-71CA-4B26-B6B0-D0A56A378EC7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595F0B-D3FA-41A5-BB6F-5DC776DB4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800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28E04D-3EA4-4631-BCBF-7ECC6FCC3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32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CB0ADC-0531-4488-A67A-4467D881D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002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6B3FF7-7E03-49AB-BB0C-12640F710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46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4ADBCE-C8C4-4926-A244-7BBEE4DC2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23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81EF1B-1B64-4F8B-A3C4-2EC5266BB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809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685A80-6EFB-4807-8824-BADC79E05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203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0B2C76-228D-4FFB-ACFA-A347A639B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85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F4401E-9C13-4D51-9F58-673B2BA8A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23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9F534A-49A5-4BC8-B810-1BFE315CD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49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06703B-1530-4E9A-B004-0D5814BB7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24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853CD6-1989-4081-BBE5-10288F42D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268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3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  <p:sp>
          <p:nvSpPr>
            <p:cNvPr id="413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5252C4"/>
                </a:solidFill>
                <a:latin typeface="+mn-lt"/>
              </a:endParaRPr>
            </a:p>
          </p:txBody>
        </p:sp>
      </p:grpSp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5252C4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5252C4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252C4"/>
                </a:solidFill>
                <a:latin typeface="+mn-lt"/>
              </a:defRPr>
            </a:lvl1pPr>
          </a:lstStyle>
          <a:p>
            <a:pPr>
              <a:defRPr/>
            </a:pPr>
            <a:fld id="{86A517D4-4320-4AE6-B033-857B09546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3316" name="Picture 2" descr="Картинки кни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-215900" y="-4763"/>
            <a:ext cx="9755188" cy="711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2" descr="https://encrypted-tbn1.gstatic.com/images?q=tbn:ANd9GcSEn47Q0WVjiW6E0fFlElGvxsacg7LSO5t7lGThu4rHKxOeodw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3038"/>
            <a:ext cx="86407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6" descr="http://www.fastiv-lyceum.edukit.kiev.ua/files2/images/rk14/%D0%B3%D0%B5%D1%80%D0%B1%20%D0%A3%D0%BA%D1%80%D0%B0%D0%B8%D0%BD%D1%8B.jpg?size=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60350"/>
            <a:ext cx="1631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/>
          </p:cNvSpPr>
          <p:nvPr/>
        </p:nvSpPr>
        <p:spPr bwMode="auto">
          <a:xfrm>
            <a:off x="1012198" y="1538249"/>
            <a:ext cx="8276265" cy="173044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B83D68"/>
              </a:buClr>
              <a:buFont typeface="Wingdings 2" pitchFamily="18" charset="2"/>
              <a:buNone/>
              <a:defRPr/>
            </a:pPr>
            <a:r>
              <a:rPr lang="uk-UA" sz="54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“ХАРКІВ – МІСТО ПЕРСПЕКТИВ”</a:t>
            </a:r>
            <a:endParaRPr lang="ru-RU" sz="5600" b="1" dirty="0" smtClean="0">
              <a:ln w="11430">
                <a:solidFill>
                  <a:srgbClr val="00CCFF"/>
                </a:solidFill>
              </a:ln>
              <a:solidFill>
                <a:srgbClr val="00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spcBef>
                <a:spcPts val="0"/>
              </a:spcBef>
              <a:buClr>
                <a:srgbClr val="B83D68"/>
              </a:buClr>
              <a:buFont typeface="Wingdings 2" pitchFamily="18" charset="2"/>
              <a:buNone/>
              <a:defRPr/>
            </a:pPr>
            <a:endParaRPr lang="uk-UA" sz="4800" b="1" dirty="0">
              <a:ln w="11430">
                <a:solidFill>
                  <a:srgbClr val="00CCFF"/>
                </a:solidFill>
              </a:ln>
              <a:gradFill>
                <a:gsLst>
                  <a:gs pos="0">
                    <a:srgbClr val="C1BCFC">
                      <a:tint val="70000"/>
                      <a:satMod val="245000"/>
                    </a:srgbClr>
                  </a:gs>
                  <a:gs pos="75000">
                    <a:srgbClr val="C1BCFC">
                      <a:tint val="90000"/>
                      <a:shade val="60000"/>
                      <a:satMod val="240000"/>
                    </a:srgbClr>
                  </a:gs>
                  <a:gs pos="100000">
                    <a:srgbClr val="C1BCF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Bef>
                <a:spcPts val="0"/>
              </a:spcBef>
              <a:buClr>
                <a:srgbClr val="B83D68"/>
              </a:buClr>
              <a:buFont typeface="Wingdings 2" pitchFamily="18" charset="2"/>
              <a:buNone/>
              <a:defRPr/>
            </a:pPr>
            <a:endParaRPr lang="uk-UA" sz="4800" b="1" dirty="0" smtClean="0">
              <a:ln w="11430"/>
              <a:gradFill>
                <a:gsLst>
                  <a:gs pos="0">
                    <a:srgbClr val="C1BCFC">
                      <a:tint val="70000"/>
                      <a:satMod val="245000"/>
                    </a:srgbClr>
                  </a:gs>
                  <a:gs pos="75000">
                    <a:srgbClr val="C1BCFC">
                      <a:tint val="90000"/>
                      <a:shade val="60000"/>
                      <a:satMod val="240000"/>
                    </a:srgbClr>
                  </a:gs>
                  <a:gs pos="100000">
                    <a:srgbClr val="C1BCF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Bef>
                <a:spcPts val="0"/>
              </a:spcBef>
              <a:buClr>
                <a:srgbClr val="B83D68"/>
              </a:buClr>
              <a:buFont typeface="Wingdings 2" pitchFamily="18" charset="2"/>
              <a:buNone/>
              <a:defRPr/>
            </a:pPr>
            <a:endParaRPr lang="ru-RU" sz="4800" b="1" dirty="0" smtClean="0">
              <a:ln w="11430"/>
              <a:gradFill>
                <a:gsLst>
                  <a:gs pos="0">
                    <a:srgbClr val="C1BCFC">
                      <a:tint val="70000"/>
                      <a:satMod val="245000"/>
                    </a:srgbClr>
                  </a:gs>
                  <a:gs pos="75000">
                    <a:srgbClr val="C1BCFC">
                      <a:tint val="90000"/>
                      <a:shade val="60000"/>
                      <a:satMod val="240000"/>
                    </a:srgbClr>
                  </a:gs>
                  <a:gs pos="100000">
                    <a:srgbClr val="C1BCF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1" name="Рисунок 10" descr="C:\Documents and Settings\anche\Мои документы\Мои рисунки\Владик 2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1989138"/>
            <a:ext cx="2959101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21" y="5715447"/>
            <a:ext cx="859111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700461" y="3789040"/>
            <a:ext cx="7785401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kern="0" dirty="0">
                <a:ln w="11430">
                  <a:solidFill>
                    <a:srgbClr val="FFFF00"/>
                  </a:solidFill>
                </a:ln>
                <a:solidFill>
                  <a:srgbClr val="FFFC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Ученик 11-в класса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kern="0" dirty="0">
                <a:ln w="11430">
                  <a:solidFill>
                    <a:srgbClr val="FFFF00"/>
                  </a:solidFill>
                </a:ln>
                <a:solidFill>
                  <a:srgbClr val="FFFC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 Харьковской гимназии №144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kern="0" dirty="0">
                <a:ln w="11430">
                  <a:solidFill>
                    <a:srgbClr val="FFFF00"/>
                  </a:solidFill>
                </a:ln>
                <a:solidFill>
                  <a:srgbClr val="FFFC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Глава Харьковской городской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kern="0" dirty="0">
                <a:ln w="11430">
                  <a:solidFill>
                    <a:srgbClr val="FFFF00"/>
                  </a:solidFill>
                </a:ln>
                <a:solidFill>
                  <a:srgbClr val="FFFC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организации ученического самоуправления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7000">
        <p14:vortex dir="u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5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0"/>
            <a:ext cx="93948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0"/>
            <a:ext cx="19256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3632" y="188640"/>
            <a:ext cx="8892479" cy="267765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Историко-культурологический 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«ЛЕТОПИСЬ ХМОУС»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 </a:t>
            </a:r>
            <a:endParaRPr lang="ru-RU" sz="4400" b="1" kern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13" y="4725144"/>
            <a:ext cx="3048000" cy="185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413" y="2276475"/>
            <a:ext cx="9144000" cy="43703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ТИП ПРОЕКТА: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доминирующей деятельности: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информационно-практико-ориентированный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объекту проектирования: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историко-культурологический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предметно-содержательной области: </a:t>
            </a:r>
            <a:r>
              <a:rPr lang="ru-RU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надпредметный</a:t>
            </a:r>
            <a:endParaRPr lang="ru-RU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количеству участников: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групповой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продолжительности выполнения: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долгосрочный</a:t>
            </a:r>
          </a:p>
          <a:p>
            <a:pPr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ПАРТНЁРЫ ПРОЕКТА:</a:t>
            </a:r>
            <a:endParaRPr lang="uk-UA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у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ченики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школ города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л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идеры 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районных органов ученического самоуправления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в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ыпускники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общеобразовательных учебных заведений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у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чителя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, студенты, преподаватели ВУЗов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отрудники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школьных и городских  музеев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9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6851"/>
            <a:ext cx="6733992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Цели и задания проекта</a:t>
            </a:r>
          </a:p>
        </p:txBody>
      </p:sp>
      <p:pic>
        <p:nvPicPr>
          <p:cNvPr id="29701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96850"/>
            <a:ext cx="32099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287338" y="1908175"/>
            <a:ext cx="88201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400" b="1" dirty="0">
                <a:solidFill>
                  <a:srgbClr val="FFFF00"/>
                </a:solidFill>
                <a:latin typeface="Constantia" pitchFamily="18" charset="0"/>
              </a:rPr>
              <a:t>Создание электронного и печатного пособия для ознакомления с историей </a:t>
            </a: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жизни </a:t>
            </a:r>
            <a:r>
              <a:rPr lang="ru-RU" sz="2400" b="1" dirty="0">
                <a:solidFill>
                  <a:srgbClr val="FFFF00"/>
                </a:solidFill>
                <a:latin typeface="Constantia" pitchFamily="18" charset="0"/>
              </a:rPr>
              <a:t>ХМОУС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Объединение </a:t>
            </a:r>
            <a:r>
              <a:rPr lang="ru-RU" sz="2400" b="1" dirty="0">
                <a:solidFill>
                  <a:srgbClr val="FFFF00"/>
                </a:solidFill>
                <a:latin typeface="Constantia" pitchFamily="18" charset="0"/>
              </a:rPr>
              <a:t>усилий лидеров районных органов ученического самоуправления для продуктивной и творческой работы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Формирование патриотизма и общественной позиции молодёжи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Расширение информационного поля в сфере деятельности ХМОУС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Получение практических знаний во время исследовательской работы</a:t>
            </a:r>
          </a:p>
          <a:p>
            <a:pPr marL="0" indent="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3600" dirty="0" smtClean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24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:\фла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98263" y="1536174"/>
            <a:ext cx="97930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Жизненное кредо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«Смотри в будущее уверено 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вместе со мной»</a:t>
            </a:r>
            <a:endParaRPr lang="ru-RU" sz="6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7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0"/>
            <a:ext cx="93948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188913"/>
            <a:ext cx="3168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25863"/>
            <a:ext cx="3132137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8074" y="1484784"/>
            <a:ext cx="7058675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i="1" spc="50" dirty="0">
                <a:ln w="11430"/>
                <a:gradFill>
                  <a:gsLst>
                    <a:gs pos="25000">
                      <a:srgbClr val="C1BCFC">
                        <a:satMod val="155000"/>
                      </a:srgbClr>
                    </a:gs>
                    <a:gs pos="100000">
                      <a:srgbClr val="C1BCF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uk-UA" sz="8800" b="1" i="1" spc="50" dirty="0">
              <a:ln w="11430"/>
              <a:gradFill>
                <a:gsLst>
                  <a:gs pos="25000">
                    <a:srgbClr val="C1BCFC">
                      <a:satMod val="155000"/>
                    </a:srgbClr>
                  </a:gs>
                  <a:gs pos="100000">
                    <a:srgbClr val="C1BCF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3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3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3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3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3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49213"/>
            <a:ext cx="9394825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49213"/>
            <a:ext cx="8280920" cy="136356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Социальн0-правовой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«Юридическая консультация» </a:t>
            </a:r>
            <a:endParaRPr lang="ru-RU" sz="4000" b="1" kern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/>
            </a:endParaRPr>
          </a:p>
        </p:txBody>
      </p:sp>
      <p:pic>
        <p:nvPicPr>
          <p:cNvPr id="20486" name="Рисунок 12" descr="Картинки по запросу паркеры картинк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264820" cy="12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75187"/>
          </a:xfrm>
        </p:spPr>
        <p:txBody>
          <a:bodyPr/>
          <a:lstStyle/>
          <a:p>
            <a:pPr marL="0" indent="0">
              <a:buClr>
                <a:srgbClr val="9898DC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 ПРОЕКТА:</a:t>
            </a:r>
          </a:p>
          <a:p>
            <a:pPr algn="just">
              <a:buBlip>
                <a:blip r:embed="rId5"/>
              </a:buBlip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доминирующей деятельности: </a:t>
            </a:r>
            <a:r>
              <a:rPr lang="ru-RU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практико-ориентированный</a:t>
            </a:r>
          </a:p>
          <a:p>
            <a:pPr algn="just">
              <a:buBlip>
                <a:blip r:embed="rId5"/>
              </a:buBlip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объекту 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проектирования: 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социально-правовой</a:t>
            </a:r>
          </a:p>
          <a:p>
            <a:pPr algn="just">
              <a:buFont typeface="Wingdings" pitchFamily="2" charset="2"/>
              <a:buBlip>
                <a:blip r:embed="rId5"/>
              </a:buBlip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количеству участников: 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групповой</a:t>
            </a:r>
          </a:p>
          <a:p>
            <a:pPr algn="just">
              <a:buFont typeface="Wingdings" pitchFamily="2" charset="2"/>
              <a:buBlip>
                <a:blip r:embed="rId5"/>
              </a:buBlip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длительности: 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долгосрочный</a:t>
            </a:r>
          </a:p>
          <a:p>
            <a:pPr marL="0" indent="0">
              <a:buClr>
                <a:srgbClr val="9898DC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УЧАСНИКИ ПРОЕКТА:</a:t>
            </a:r>
            <a:endParaRPr lang="uk-U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itchFamily="2" charset="2"/>
              <a:buBlip>
                <a:blip r:embed="rId5"/>
              </a:buBlip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ченическая организация и родительский комитет школ города Харькова, научно-педагогический состав юридических факультетов ВУЗов, представители органов студенческого самоуправления ВУЗов, представители социальных и психологических служб </a:t>
            </a:r>
          </a:p>
          <a:p>
            <a:pPr marL="0" indent="0" algn="just">
              <a:buNone/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ПАРТНЁРЫ ПРОЕКТА:</a:t>
            </a:r>
            <a:endParaRPr lang="uk-U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Clr>
                <a:srgbClr val="9898DC"/>
              </a:buClr>
              <a:buFont typeface="Wingdings" pitchFamily="2" charset="2"/>
              <a:buBlip>
                <a:blip r:embed="rId5"/>
              </a:buBlip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епартамент по делам семьи, молодежи и спорта</a:t>
            </a:r>
          </a:p>
          <a:p>
            <a:pPr algn="just">
              <a:buClr>
                <a:srgbClr val="9898DC"/>
              </a:buClr>
              <a:buFont typeface="Wingdings" pitchFamily="2" charset="2"/>
              <a:buBlip>
                <a:blip r:embed="rId5"/>
              </a:buBlip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студенческие 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организации самоуправления юридических факультетов (НЮУ им. Ярослава Мудрого) </a:t>
            </a:r>
            <a:endParaRPr lang="ru-RU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Clr>
                <a:srgbClr val="9898DC"/>
              </a:buClr>
              <a:buFont typeface="Wingdings" pitchFamily="2" charset="2"/>
              <a:buBlip>
                <a:blip r:embed="rId5"/>
              </a:buBlip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социальные 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психологические  службы районных управлений</a:t>
            </a:r>
            <a:endParaRPr lang="uk-UA" sz="1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7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45719" y="31750"/>
            <a:ext cx="93948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74843"/>
            <a:ext cx="6048672" cy="76944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Цель проекта</a:t>
            </a:r>
          </a:p>
        </p:txBody>
      </p:sp>
      <p:pic>
        <p:nvPicPr>
          <p:cNvPr id="8" name="Рисунок 27" descr="Описание: https://encrypted-tbn1.gstatic.com/images?q=tbn:ANd9GcRMd_KoKSXv_uDpWKCh42heCAcIf_AlB-PcoaUKiXCf0NMn8X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0F8"/>
              </a:clrFrom>
              <a:clrTo>
                <a:srgbClr val="F1F0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8913"/>
            <a:ext cx="42894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211638" y="1052513"/>
            <a:ext cx="4824412" cy="2160587"/>
          </a:xfrm>
        </p:spPr>
        <p:txBody>
          <a:bodyPr/>
          <a:lstStyle/>
          <a:p>
            <a:pPr algn="just">
              <a:buFont typeface="Wingdings" pitchFamily="2" charset="2"/>
              <a:buBlip>
                <a:blip r:embed="rId5"/>
              </a:buBlip>
              <a:defRPr/>
            </a:pPr>
            <a:r>
              <a:rPr lang="ru-RU" sz="2400" dirty="0" smtClean="0">
                <a:solidFill>
                  <a:srgbClr val="FFFFFF"/>
                </a:solidFill>
                <a:latin typeface="+mj-lt"/>
              </a:rPr>
              <a:t>Основная цель юридической консультации 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-</a:t>
            </a:r>
            <a:r>
              <a:rPr lang="ru-RU" sz="2400" dirty="0" smtClean="0">
                <a:solidFill>
                  <a:srgbClr val="FFFFFF"/>
                </a:solidFill>
                <a:latin typeface="+mj-lt"/>
              </a:rPr>
              <a:t> оказать ученику полноценную правовую помощь  по вопросам, которые его волнуют</a:t>
            </a:r>
            <a:r>
              <a:rPr lang="ru-RU" sz="2400" dirty="0">
                <a:solidFill>
                  <a:srgbClr val="FFFFFF"/>
                </a:solidFill>
                <a:latin typeface="+mj-lt"/>
              </a:rPr>
              <a:t>:</a:t>
            </a:r>
            <a:endParaRPr lang="uk-UA" sz="2400" dirty="0">
              <a:solidFill>
                <a:srgbClr val="FFFFFF"/>
              </a:solidFill>
              <a:latin typeface="+mj-lt"/>
            </a:endParaRPr>
          </a:p>
          <a:p>
            <a:pPr algn="just">
              <a:buFont typeface="Wingdings" pitchFamily="2" charset="2"/>
              <a:buBlip>
                <a:blip r:embed="rId5"/>
              </a:buBlip>
              <a:defRPr/>
            </a:pPr>
            <a:endParaRPr lang="uk-UA" sz="2400" dirty="0" smtClean="0">
              <a:solidFill>
                <a:srgbClr val="FFFFFF"/>
              </a:solidFill>
              <a:latin typeface="+mj-lt"/>
            </a:endParaRPr>
          </a:p>
          <a:p>
            <a:pPr algn="just">
              <a:buFont typeface="Wingdings" pitchFamily="2" charset="2"/>
              <a:buBlip>
                <a:blip r:embed="rId5"/>
              </a:buBlip>
              <a:defRPr/>
            </a:pPr>
            <a:endParaRPr lang="uk-UA" sz="2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Рисунок 4" descr="Картинки по запросу правова консультація картинки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578">
            <a:off x="212978" y="4990862"/>
            <a:ext cx="29114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1815693" y="3426545"/>
            <a:ext cx="7632700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FFFFFF"/>
                </a:solidFill>
                <a:latin typeface="+mj-lt"/>
              </a:rPr>
              <a:t>о положении конкретных дел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FFFFFF"/>
                </a:solidFill>
                <a:latin typeface="+mj-lt"/>
              </a:rPr>
              <a:t> о содержание и значение конкретного документа правовые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FFFFFF"/>
                </a:solidFill>
                <a:latin typeface="+mj-lt"/>
              </a:rPr>
              <a:t>последствия определённых действий (или бездействий) или третьих лиц;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FFFFFF"/>
                </a:solidFill>
                <a:latin typeface="+mj-lt"/>
              </a:rPr>
              <a:t>причины развития конфликта и т</a:t>
            </a:r>
            <a:r>
              <a:rPr lang="ru-RU" sz="2400" dirty="0" smtClean="0">
                <a:solidFill>
                  <a:srgbClr val="FFFFFF"/>
                </a:solidFill>
              </a:rPr>
              <a:t>.д.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1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93663" y="74613"/>
            <a:ext cx="9394825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46512" y="260648"/>
            <a:ext cx="4250957" cy="12003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«Юридическая консультация»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663" y="94038"/>
            <a:ext cx="4250957" cy="12003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Социально-правовой проект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5751617"/>
              </p:ext>
            </p:extLst>
          </p:nvPr>
        </p:nvGraphicFramePr>
        <p:xfrm>
          <a:off x="467544" y="1275172"/>
          <a:ext cx="8352928" cy="558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5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-34925"/>
            <a:ext cx="939482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88640"/>
            <a:ext cx="5509856" cy="7078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Ресурсы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6506" y="1181020"/>
            <a:ext cx="3099916" cy="8483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ru-RU" sz="14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Волонтёры:</a:t>
            </a:r>
            <a:r>
              <a:rPr lang="ru-RU" sz="1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ученики СШ (5-7 человек)</a:t>
            </a:r>
            <a:endParaRPr lang="ru-RU" sz="1400" b="1" kern="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348880"/>
            <a:ext cx="2952328" cy="1496393"/>
          </a:xfrm>
          <a:prstGeom prst="rect">
            <a:avLst/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uk-UA" sz="12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Реклама</a:t>
            </a:r>
            <a:r>
              <a:rPr lang="uk-UA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б</a:t>
            </a: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уклеты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информация 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на  сайтах </a:t>
            </a: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ХМОУС 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и школ </a:t>
            </a: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города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электронная 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газета «Школьный Харьков»,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348880"/>
            <a:ext cx="2952328" cy="14963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ru-RU" sz="12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Оборудование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мультимедийный проектор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ноутбук</a:t>
            </a:r>
            <a:endParaRPr lang="ru-RU" sz="1200" b="1" kern="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фотоаппарат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раздаточный 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материал, карточки (наглядность</a:t>
            </a:r>
            <a:r>
              <a:rPr lang="uk-UA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8772" y="4653136"/>
            <a:ext cx="3456384" cy="1656184"/>
          </a:xfrm>
          <a:prstGeom prst="rect">
            <a:avLst/>
          </a:prstGeom>
          <a:solidFill>
            <a:srgbClr val="CC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ru-RU" sz="12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Литература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 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н</a:t>
            </a: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ормативно-правовые документы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акты 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(постановления, письма, положения)Президента Украины, Кабинета Министров </a:t>
            </a: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Украины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юридическая литература, научные статьи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4653136"/>
            <a:ext cx="3456384" cy="1656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uk-UA" sz="12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Транспорт</a:t>
            </a:r>
            <a:r>
              <a:rPr lang="uk-UA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о</a:t>
            </a: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бщественный 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(городской наземный и подземный)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т</a:t>
            </a: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ранспортная 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помощь районных управлений образования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м</a:t>
            </a:r>
            <a:r>
              <a:rPr lang="ru-RU" sz="1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униципальный </a:t>
            </a:r>
            <a:r>
              <a:rPr lang="ru-RU" sz="1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транспорт</a:t>
            </a: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6409810" y="1627465"/>
            <a:ext cx="664630" cy="647974"/>
          </a:xfrm>
          <a:prstGeom prst="bentArrow">
            <a:avLst>
              <a:gd name="adj1" fmla="val 25000"/>
              <a:gd name="adj2" fmla="val 24220"/>
              <a:gd name="adj3" fmla="val 25000"/>
              <a:gd name="adj4" fmla="val 437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2406066" y="1607953"/>
            <a:ext cx="664630" cy="647974"/>
          </a:xfrm>
          <a:prstGeom prst="bentArrow">
            <a:avLst>
              <a:gd name="adj1" fmla="val 25000"/>
              <a:gd name="adj2" fmla="val 24220"/>
              <a:gd name="adj3" fmla="val 25000"/>
              <a:gd name="adj4" fmla="val 437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 rot="16200000">
            <a:off x="6460434" y="4119256"/>
            <a:ext cx="563383" cy="360362"/>
          </a:xfrm>
          <a:prstGeom prst="leftArrow">
            <a:avLst>
              <a:gd name="adj1" fmla="val 50000"/>
              <a:gd name="adj2" fmla="val 44906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4104183" y="5229516"/>
            <a:ext cx="1223665" cy="503423"/>
          </a:xfrm>
          <a:prstGeom prst="leftArrow">
            <a:avLst>
              <a:gd name="adj1" fmla="val 50000"/>
              <a:gd name="adj2" fmla="val 4505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 rot="5400000">
            <a:off x="2124375" y="4119256"/>
            <a:ext cx="563383" cy="360362"/>
          </a:xfrm>
          <a:prstGeom prst="leftArrow">
            <a:avLst>
              <a:gd name="adj1" fmla="val 50000"/>
              <a:gd name="adj2" fmla="val 44906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9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-34925"/>
            <a:ext cx="939482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176850"/>
            <a:ext cx="6733992" cy="132343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Информирование о результатах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438" y="1512888"/>
            <a:ext cx="874712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Публичные выступление (Координационный Совет </a:t>
            </a:r>
            <a:r>
              <a:rPr lang="ru-RU" sz="2800" b="1" dirty="0" err="1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ХМОУС,отчетные</a:t>
            </a:r>
            <a:r>
              <a:rPr lang="ru-RU" sz="2800" b="1" dirty="0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конференции, семинары, круглые </a:t>
            </a:r>
            <a:r>
              <a:rPr lang="ru-RU" sz="2800" b="1" dirty="0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столы)</a:t>
            </a:r>
            <a:endParaRPr lang="ru-RU" sz="2800" b="1" dirty="0">
              <a:solidFill>
                <a:srgbClr val="FFF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Выпуск информационных </a:t>
            </a:r>
            <a:r>
              <a:rPr lang="ru-RU" sz="2800" b="1" dirty="0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буклетов, </a:t>
            </a:r>
            <a:r>
              <a:rPr lang="ru-RU" sz="28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статьи в городских </a:t>
            </a:r>
            <a:r>
              <a:rPr lang="ru-RU" sz="2800" b="1" dirty="0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и районных </a:t>
            </a:r>
            <a:r>
              <a:rPr lang="ru-RU" sz="28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средствах массовой информации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проекта в отчетах разных уровней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Наличие информации о проекте на сайтах и электронных </a:t>
            </a:r>
            <a:r>
              <a:rPr lang="ru-RU" sz="2800" b="1" dirty="0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газетах ученического </a:t>
            </a:r>
            <a:r>
              <a:rPr lang="ru-RU" sz="28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самоуправления города и района</a:t>
            </a:r>
          </a:p>
        </p:txBody>
      </p:sp>
      <p:pic>
        <p:nvPicPr>
          <p:cNvPr id="24583" name="Рисунок 14" descr="Описание: https://encrypted-tbn2.gstatic.com/images?q=tbn:ANd9GcRIoFZG-yG4c1Lbm3Vgw6T0tLrSG4uq73aOoQLotB-QipXWEjB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966913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3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0"/>
            <a:ext cx="93948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5003" y="176851"/>
            <a:ext cx="6733992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Б ю д ж е т</a:t>
            </a:r>
          </a:p>
        </p:txBody>
      </p:sp>
      <p:pic>
        <p:nvPicPr>
          <p:cNvPr id="25605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851"/>
            <a:ext cx="1870497" cy="17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4878388"/>
            <a:ext cx="2095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40400"/>
            <a:ext cx="14525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086" y="1556792"/>
            <a:ext cx="80645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     Затраты на реализацию проекта распределены </a:t>
            </a:r>
            <a:r>
              <a:rPr lang="ru-RU" sz="3200" b="1" dirty="0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следующим </a:t>
            </a:r>
            <a:r>
              <a:rPr lang="ru-RU" sz="32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образом</a:t>
            </a:r>
            <a:r>
              <a:rPr lang="ru-RU" sz="3200" b="1" dirty="0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FFF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дминистративные </a:t>
            </a:r>
            <a:r>
              <a:rPr lang="ru-RU" sz="32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(проезд, питание волонтеров, приобретение канцелярских принадлежностей и т.д.) 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аркетинговые </a:t>
            </a:r>
            <a:r>
              <a:rPr lang="ru-RU" sz="3200" b="1" dirty="0">
                <a:solidFill>
                  <a:srgbClr val="FFFC20"/>
                </a:solidFill>
                <a:latin typeface="Times New Roman" pitchFamily="18" charset="0"/>
                <a:cs typeface="Times New Roman" pitchFamily="18" charset="0"/>
              </a:rPr>
              <a:t>(печатный и раздаточный материал, юридическая литература, реклама, буклеты)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100201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7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-160338" y="25400"/>
            <a:ext cx="9791701" cy="7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280699"/>
            <a:ext cx="8352928" cy="150810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Социальный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«</a:t>
            </a:r>
            <a:r>
              <a:rPr lang="ru-RU" sz="4800" b="1" spc="50" dirty="0" err="1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Скринька</a:t>
            </a:r>
            <a:r>
              <a:rPr lang="ru-RU" sz="48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 </a:t>
            </a:r>
            <a:r>
              <a:rPr lang="ru-RU" sz="4800" b="1" spc="50" dirty="0" err="1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довіри</a:t>
            </a:r>
            <a:r>
              <a:rPr lang="ru-RU" sz="48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» </a:t>
            </a:r>
            <a:endParaRPr lang="ru-RU" sz="4800" b="1" kern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/>
            </a:endParaRPr>
          </a:p>
        </p:txBody>
      </p:sp>
      <p:pic>
        <p:nvPicPr>
          <p:cNvPr id="26629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1CFD0"/>
              </a:clrFrom>
              <a:clrTo>
                <a:srgbClr val="D1CFD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26193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724400"/>
            <a:ext cx="23209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1584325"/>
            <a:ext cx="8988425" cy="5459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ТИП ПРОЕКТА: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доминирующей деятельности: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практико-ориентированный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объекту проектирования: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социальный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количеству участников: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групповой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продолжительности выполнения: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долгосрочный</a:t>
            </a:r>
          </a:p>
          <a:p>
            <a:pPr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УЧАСНИКИ ПРОЕКТА:</a:t>
            </a:r>
            <a:endParaRPr lang="uk-UA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ченическая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организация и родительский комитет школ города Харькова, научно-педагогический состав юридических, социологических и психологических факультетов, представители органов студенческого самоуправления ВУЗов, представители социальных и психологических служб </a:t>
            </a:r>
          </a:p>
          <a:p>
            <a:pPr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ПАРТНЁРЫ ПРОЕКТА:</a:t>
            </a:r>
            <a:endParaRPr lang="uk-UA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оциальные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психологические  службы в структуре общеобразовательный учебных заведений, районных управлений образования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туденты 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преподаватели ВУЗов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9898DC"/>
              </a:buClr>
              <a:buSzPct val="65000"/>
              <a:buFontTx/>
              <a:buBlip>
                <a:blip r:embed="rId6"/>
              </a:buBlip>
              <a:defRPr/>
            </a:pPr>
            <a:endParaRPr lang="uk-UA" b="1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math/m/02.jpg"/>
          <p:cNvPicPr/>
          <p:nvPr/>
        </p:nvPicPr>
        <p:blipFill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1" name="Picture 2" descr="Картинки кн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2" b="13527"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33152"/>
            <a:ext cx="1642592" cy="17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Объект 2"/>
          <p:cNvSpPr txBox="1">
            <a:spLocks/>
          </p:cNvSpPr>
          <p:nvPr/>
        </p:nvSpPr>
        <p:spPr bwMode="auto">
          <a:xfrm>
            <a:off x="515938" y="1628775"/>
            <a:ext cx="8362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600" b="1" dirty="0">
                <a:solidFill>
                  <a:srgbClr val="FFFF00"/>
                </a:solidFill>
                <a:latin typeface="Constantia" pitchFamily="18" charset="0"/>
              </a:rPr>
              <a:t>Проект направлен на оказание помощи по правовым, психологическим и социальным вопросам в виде консультаций и размещения ответов на заданные вопросы в школьных средствах массовой информации (газетах, журналах, сайтах)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600" b="1" dirty="0">
                <a:solidFill>
                  <a:srgbClr val="FFFF00"/>
                </a:solidFill>
                <a:latin typeface="Constantia" pitchFamily="18" charset="0"/>
              </a:rPr>
              <a:t>Субъекты, на которых направлен проект: дети, которые находятся в сложных жизненных ситуациях и нуждаются в помощи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altLang="ru-RU" sz="2600" b="1" dirty="0">
              <a:solidFill>
                <a:srgbClr val="00CCFF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altLang="ru-RU" sz="2600" b="1" dirty="0">
              <a:solidFill>
                <a:srgbClr val="00CCFF"/>
              </a:solidFill>
              <a:latin typeface="Constantia" pitchFamily="18" charset="0"/>
            </a:endParaRPr>
          </a:p>
        </p:txBody>
      </p:sp>
      <p:pic>
        <p:nvPicPr>
          <p:cNvPr id="27654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76672"/>
            <a:ext cx="7543461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>
                  <a:solidFill>
                    <a:srgbClr val="FFFC20"/>
                  </a:solidFill>
                </a:ln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Обоснование проекта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Другая 7">
      <a:dk1>
        <a:srgbClr val="5252C4"/>
      </a:dk1>
      <a:lt1>
        <a:srgbClr val="DDDDDD"/>
      </a:lt1>
      <a:dk2>
        <a:srgbClr val="000000"/>
      </a:dk2>
      <a:lt2>
        <a:srgbClr val="B8B7D1"/>
      </a:lt2>
      <a:accent1>
        <a:srgbClr val="9898DC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9898DC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602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Равновесие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</dc:creator>
  <cp:lastModifiedBy>Admin</cp:lastModifiedBy>
  <cp:revision>77</cp:revision>
  <dcterms:created xsi:type="dcterms:W3CDTF">2015-03-18T18:54:49Z</dcterms:created>
  <dcterms:modified xsi:type="dcterms:W3CDTF">2015-04-14T11:17:42Z</dcterms:modified>
</cp:coreProperties>
</file>